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68.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76.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86.xml"/>
  <Override ContentType="application/vnd.openxmlformats-officedocument.presentationml.notesSlide+xml" PartName="/ppt/notesSlides/notesSlide143.xml"/>
  <Override ContentType="application/vnd.openxmlformats-officedocument.presentationml.notesSlide+xml" PartName="/ppt/notesSlides/notesSlide151.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166.xml"/>
  <Override ContentType="application/vnd.openxmlformats-officedocument.presentationml.notesSlide+xml" PartName="/ppt/notesSlides/notesSlide182.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178.xml"/>
  <Override ContentType="application/vnd.openxmlformats-officedocument.presentationml.notesSlide+xml" PartName="/ppt/notesSlides/notesSlide26.xml"/>
  <Override ContentType="application/vnd.openxmlformats-officedocument.presentationml.notesSlide+xml" PartName="/ppt/notesSlides/notesSlide148.xml"/>
  <Override ContentType="application/vnd.openxmlformats-officedocument.presentationml.notesSlide+xml" PartName="/ppt/notesSlides/notesSlide39.xml"/>
  <Override ContentType="application/vnd.openxmlformats-officedocument.presentationml.notesSlide+xml" PartName="/ppt/notesSlides/notesSlide135.xml"/>
  <Override ContentType="application/vnd.openxmlformats-officedocument.presentationml.notesSlide+xml" PartName="/ppt/notesSlides/notesSlide137.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1.xml"/>
  <Override ContentType="application/vnd.openxmlformats-officedocument.presentationml.notesSlide+xml" PartName="/ppt/notesSlides/notesSlide153.xml"/>
  <Override ContentType="application/vnd.openxmlformats-officedocument.presentationml.notesSlide+xml" PartName="/ppt/notesSlides/notesSlide123.xml"/>
  <Override ContentType="application/vnd.openxmlformats-officedocument.presentationml.notesSlide+xml" PartName="/ppt/notesSlides/notesSlide110.xml"/>
  <Override ContentType="application/vnd.openxmlformats-officedocument.presentationml.notesSlide+xml" PartName="/ppt/notesSlides/notesSlide171.xml"/>
  <Override ContentType="application/vnd.openxmlformats-officedocument.presentationml.notesSlide+xml" PartName="/ppt/notesSlides/notesSlide184.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163.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155.xml"/>
  <Override ContentType="application/vnd.openxmlformats-officedocument.presentationml.notesSlide+xml" PartName="/ppt/notesSlides/notesSlide180.xml"/>
  <Override ContentType="application/vnd.openxmlformats-officedocument.presentationml.notesSlide+xml" PartName="/ppt/notesSlides/notesSlide189.xml"/>
  <Override ContentType="application/vnd.openxmlformats-officedocument.presentationml.notesSlide+xml" PartName="/ppt/notesSlides/notesSlide46.xml"/>
  <Override ContentType="application/vnd.openxmlformats-officedocument.presentationml.notesSlide+xml" PartName="/ppt/notesSlides/notesSlide172.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5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161.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187.xml"/>
  <Override ContentType="application/vnd.openxmlformats-officedocument.presentationml.notesSlide+xml" PartName="/ppt/notesSlides/notesSlide78.xml"/>
  <Override ContentType="application/vnd.openxmlformats-officedocument.presentationml.notesSlide+xml" PartName="/ppt/notesSlides/notesSlide174.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150.xml"/>
  <Override ContentType="application/vnd.openxmlformats-officedocument.presentationml.notesSlide+xml" PartName="/ppt/notesSlides/notesSlide14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59.xml"/>
  <Override ContentType="application/vnd.openxmlformats-officedocument.presentationml.notesSlide+xml" PartName="/ppt/notesSlides/notesSlide124.xml"/>
  <Override ContentType="application/vnd.openxmlformats-officedocument.presentationml.notesSlide+xml" PartName="/ppt/notesSlides/notesSlide185.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169.xml"/>
  <Override ContentType="application/vnd.openxmlformats-officedocument.presentationml.notesSlide+xml" PartName="/ppt/notesSlides/notesSlide177.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60.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179.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52.xml"/>
  <Override ContentType="application/vnd.openxmlformats-officedocument.presentationml.notesSlide+xml" PartName="/ppt/notesSlides/notesSlide165.xml"/>
  <Override ContentType="application/vnd.openxmlformats-officedocument.presentationml.notesSlide+xml" PartName="/ppt/notesSlides/notesSlide183.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170.xml"/>
  <Override ContentType="application/vnd.openxmlformats-officedocument.presentationml.notesSlide+xml" PartName="/ppt/notesSlides/notesSlide167.xml"/>
  <Override ContentType="application/vnd.openxmlformats-officedocument.presentationml.notesSlide+xml" PartName="/ppt/notesSlides/notesSlide58.xml"/>
  <Override ContentType="application/vnd.openxmlformats-officedocument.presentationml.notesSlide+xml" PartName="/ppt/notesSlides/notesSlide140.xml"/>
  <Override ContentType="application/vnd.openxmlformats-officedocument.presentationml.notesSlide+xml" PartName="/ppt/notesSlides/notesSlide154.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149.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139.xml"/>
  <Override ContentType="application/vnd.openxmlformats-officedocument.presentationml.notesSlide+xml" PartName="/ppt/notesSlides/notesSlide55.xml"/>
  <Override ContentType="application/vnd.openxmlformats-officedocument.presentationml.notesSlide+xml" PartName="/ppt/notesSlides/notesSlide156.xml"/>
  <Override ContentType="application/vnd.openxmlformats-officedocument.presentationml.notesSlide+xml" PartName="/ppt/notesSlides/notesSlide181.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1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164.xml"/>
  <Override ContentType="application/vnd.openxmlformats-officedocument.presentationml.notesSlide+xml" PartName="/ppt/notesSlides/notesSlide38.xml"/>
  <Override ContentType="application/vnd.openxmlformats-officedocument.presentationml.notesSlide+xml" PartName="/ppt/notesSlides/notesSlide173.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128.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162.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45.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158.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75.xml"/>
  <Override ContentType="application/vnd.openxmlformats-officedocument.presentationml.notesSlide+xml" PartName="/ppt/notesSlides/notesSlide10.xml"/>
  <Override ContentType="application/vnd.openxmlformats-officedocument.presentationml.notesSlide+xml" PartName="/ppt/notesSlides/notesSlide188.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42.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4.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5.xml"/>
  <Override ContentType="application/vnd.openxmlformats-officedocument.presentationml.slide+xml" PartName="/ppt/slides/slide121.xml"/>
  <Override ContentType="application/vnd.openxmlformats-officedocument.presentationml.slide+xml" PartName="/ppt/slides/slide164.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48.xml"/>
  <Override ContentType="application/vnd.openxmlformats-officedocument.presentationml.slide+xml" PartName="/ppt/slides/slide17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82.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5.xml"/>
  <Override ContentType="application/vnd.openxmlformats-officedocument.presentationml.slide+xml" PartName="/ppt/slides/slide17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156.xml"/>
  <Override ContentType="application/vnd.openxmlformats-officedocument.presentationml.slide+xml" PartName="/ppt/slides/slide170.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71.xml"/>
  <Override ContentType="application/vnd.openxmlformats-officedocument.presentationml.slide+xml" PartName="/ppt/slides/slide179.xml"/>
  <Override ContentType="application/vnd.openxmlformats-officedocument.presentationml.slide+xml" PartName="/ppt/slides/slide166.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36.xml"/>
  <Override ContentType="application/vnd.openxmlformats-officedocument.presentationml.slide+xml" PartName="/ppt/slides/slide154.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184.xml"/>
  <Override ContentType="application/vnd.openxmlformats-officedocument.presentationml.slide+xml" PartName="/ppt/slides/slide53.xml"/>
  <Override ContentType="application/vnd.openxmlformats-officedocument.presentationml.slide+xml" PartName="/ppt/slides/slide141.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185.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68.xml"/>
  <Override ContentType="application/vnd.openxmlformats-officedocument.presentationml.slide+xml" PartName="/ppt/slides/slide118.xml"/>
  <Override ContentType="application/vnd.openxmlformats-officedocument.presentationml.slide+xml" PartName="/ppt/slides/slide142.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187.xml"/>
  <Override ContentType="application/vnd.openxmlformats-officedocument.presentationml.slide+xml" PartName="/ppt/slides/slide98.xml"/>
  <Override ContentType="application/vnd.openxmlformats-officedocument.presentationml.slide+xml" PartName="/ppt/slides/slide152.xml"/>
  <Override ContentType="application/vnd.openxmlformats-officedocument.presentationml.slide+xml" PartName="/ppt/slides/slide125.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20.xml"/>
  <Override ContentType="application/vnd.openxmlformats-officedocument.presentationml.slide+xml" PartName="/ppt/slides/slide161.xml"/>
  <Override ContentType="application/vnd.openxmlformats-officedocument.presentationml.slide+xml" PartName="/ppt/slides/slide178.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31.xml"/>
  <Override ContentType="application/vnd.openxmlformats-officedocument.presentationml.slide+xml" PartName="/ppt/slides/slide159.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163.xml"/>
  <Override ContentType="application/vnd.openxmlformats-officedocument.presentationml.slide+xml" PartName="/ppt/slides/slide31.xml"/>
  <Override ContentType="application/vnd.openxmlformats-officedocument.presentationml.slide+xml" PartName="/ppt/slides/slide127.xml"/>
  <Override ContentType="application/vnd.openxmlformats-officedocument.presentationml.slide+xml" PartName="/ppt/slides/slide146.xml"/>
  <Override ContentType="application/vnd.openxmlformats-officedocument.presentationml.slide+xml" PartName="/ppt/slides/slide150.xml"/>
  <Override ContentType="application/vnd.openxmlformats-officedocument.presentationml.slide+xml" PartName="/ppt/slides/slide189.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176.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180.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155.xml"/>
  <Override ContentType="application/vnd.openxmlformats-officedocument.presentationml.slide+xml" PartName="/ppt/slides/slide69.xml"/>
  <Override ContentType="application/vnd.openxmlformats-officedocument.presentationml.slide+xml" PartName="/ppt/slides/slide181.xml"/>
  <Override ContentType="application/vnd.openxmlformats-officedocument.presentationml.slide+xml" PartName="/ppt/slides/slide85.xml"/>
  <Override ContentType="application/vnd.openxmlformats-officedocument.presentationml.slide+xml" PartName="/ppt/slides/slide157.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165.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30.xml"/>
  <Override ContentType="application/vnd.openxmlformats-officedocument.presentationml.slide+xml" PartName="/ppt/slides/slide173.xml"/>
  <Override ContentType="application/vnd.openxmlformats-officedocument.presentationml.slide+xml" PartName="/ppt/slides/slide147.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11.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153.xml"/>
  <Override ContentType="application/vnd.openxmlformats-officedocument.presentationml.slide+xml" PartName="/ppt/slides/slide183.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171.xml"/>
  <Override ContentType="application/vnd.openxmlformats-officedocument.presentationml.slide+xml" PartName="/ppt/slides/slide149.xml"/>
  <Override ContentType="application/vnd.openxmlformats-officedocument.presentationml.slide+xml" PartName="/ppt/slides/slide49.xml"/>
  <Override ContentType="application/vnd.openxmlformats-officedocument.presentationml.slide+xml" PartName="/ppt/slides/slide124.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167.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169.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51.xml"/>
  <Override ContentType="application/vnd.openxmlformats-officedocument.presentationml.slide+xml" PartName="/ppt/slides/slide177.xml"/>
  <Override ContentType="application/vnd.openxmlformats-officedocument.presentationml.slide+xml" PartName="/ppt/slides/slide186.xml"/>
  <Override ContentType="application/vnd.openxmlformats-officedocument.presentationml.slide+xml" PartName="/ppt/slides/slide109.xml"/>
  <Override ContentType="application/vnd.openxmlformats-officedocument.presentationml.slide+xml" PartName="/ppt/slides/slide134.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160.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43.xml"/>
  <Override ContentType="application/vnd.openxmlformats-officedocument.presentationml.slide+xml" PartName="/ppt/slides/slide117.xml"/>
  <Override ContentType="application/vnd.openxmlformats-officedocument.presentationml.slide+xml" PartName="/ppt/slides/slide145.xml"/>
  <Override ContentType="application/vnd.openxmlformats-officedocument.presentationml.slide+xml" PartName="/ppt/slides/slide188.xml"/>
  <Override ContentType="application/vnd.openxmlformats-officedocument.presentationml.slide+xml" PartName="/ppt/slides/slide132.xml"/>
  <Override ContentType="application/vnd.openxmlformats-officedocument.presentationml.slide+xml" PartName="/ppt/slides/slide162.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128.xml"/>
  <Override ContentType="application/vnd.openxmlformats-officedocument.presentationml.slide+xml" PartName="/ppt/slides/slide15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93" r:id="rId4"/>
    <p:sldMasterId id="2147483694" r:id="rId5"/>
    <p:sldMasterId id="2147483695" r:id="rId6"/>
    <p:sldMasterId id="2147483696" r:id="rId7"/>
    <p:sldMasterId id="2147483697" r:id="rId8"/>
  </p:sldMasterIdLst>
  <p:notesMasterIdLst>
    <p:notesMasterId r:id="rId9"/>
  </p:notesMasterIdLst>
  <p:sldIdLst>
    <p:sldId id="256" r:id="rId10"/>
    <p:sldId id="257" r:id="rId11"/>
    <p:sldId id="258" r:id="rId12"/>
    <p:sldId id="259" r:id="rId13"/>
    <p:sldId id="260" r:id="rId14"/>
    <p:sldId id="261" r:id="rId15"/>
    <p:sldId id="262" r:id="rId16"/>
    <p:sldId id="263" r:id="rId17"/>
    <p:sldId id="264" r:id="rId18"/>
    <p:sldId id="265" r:id="rId19"/>
    <p:sldId id="266" r:id="rId20"/>
    <p:sldId id="267" r:id="rId21"/>
    <p:sldId id="268" r:id="rId22"/>
    <p:sldId id="269" r:id="rId23"/>
    <p:sldId id="270" r:id="rId24"/>
    <p:sldId id="271" r:id="rId25"/>
    <p:sldId id="272" r:id="rId26"/>
    <p:sldId id="273" r:id="rId27"/>
    <p:sldId id="274" r:id="rId28"/>
    <p:sldId id="275" r:id="rId29"/>
    <p:sldId id="276" r:id="rId30"/>
    <p:sldId id="277" r:id="rId31"/>
    <p:sldId id="278" r:id="rId32"/>
    <p:sldId id="279" r:id="rId33"/>
    <p:sldId id="280" r:id="rId34"/>
    <p:sldId id="281" r:id="rId35"/>
    <p:sldId id="282" r:id="rId36"/>
    <p:sldId id="283" r:id="rId37"/>
    <p:sldId id="284" r:id="rId38"/>
    <p:sldId id="285" r:id="rId39"/>
    <p:sldId id="286" r:id="rId40"/>
    <p:sldId id="287" r:id="rId41"/>
    <p:sldId id="288" r:id="rId42"/>
    <p:sldId id="289" r:id="rId43"/>
    <p:sldId id="290" r:id="rId44"/>
    <p:sldId id="291" r:id="rId45"/>
    <p:sldId id="292" r:id="rId46"/>
    <p:sldId id="293" r:id="rId47"/>
    <p:sldId id="294" r:id="rId48"/>
    <p:sldId id="295" r:id="rId49"/>
    <p:sldId id="296" r:id="rId50"/>
    <p:sldId id="297" r:id="rId51"/>
    <p:sldId id="298" r:id="rId52"/>
    <p:sldId id="299" r:id="rId53"/>
    <p:sldId id="300" r:id="rId54"/>
    <p:sldId id="301" r:id="rId55"/>
    <p:sldId id="302" r:id="rId56"/>
    <p:sldId id="303" r:id="rId57"/>
    <p:sldId id="304" r:id="rId58"/>
    <p:sldId id="305" r:id="rId59"/>
    <p:sldId id="306" r:id="rId60"/>
    <p:sldId id="307" r:id="rId61"/>
    <p:sldId id="308" r:id="rId62"/>
    <p:sldId id="309" r:id="rId63"/>
    <p:sldId id="310" r:id="rId64"/>
    <p:sldId id="311" r:id="rId65"/>
    <p:sldId id="312" r:id="rId66"/>
    <p:sldId id="313" r:id="rId67"/>
    <p:sldId id="314" r:id="rId68"/>
    <p:sldId id="315" r:id="rId69"/>
    <p:sldId id="316" r:id="rId70"/>
    <p:sldId id="317" r:id="rId71"/>
    <p:sldId id="318" r:id="rId72"/>
    <p:sldId id="319" r:id="rId73"/>
    <p:sldId id="320" r:id="rId74"/>
    <p:sldId id="321" r:id="rId75"/>
    <p:sldId id="322" r:id="rId76"/>
    <p:sldId id="323" r:id="rId77"/>
    <p:sldId id="324" r:id="rId78"/>
    <p:sldId id="325" r:id="rId79"/>
    <p:sldId id="326" r:id="rId80"/>
    <p:sldId id="327" r:id="rId81"/>
    <p:sldId id="328" r:id="rId82"/>
    <p:sldId id="329" r:id="rId83"/>
    <p:sldId id="330" r:id="rId84"/>
    <p:sldId id="331" r:id="rId85"/>
    <p:sldId id="332" r:id="rId86"/>
    <p:sldId id="333" r:id="rId87"/>
    <p:sldId id="334" r:id="rId88"/>
    <p:sldId id="335" r:id="rId89"/>
    <p:sldId id="336" r:id="rId90"/>
    <p:sldId id="337" r:id="rId91"/>
    <p:sldId id="338" r:id="rId92"/>
    <p:sldId id="339" r:id="rId93"/>
    <p:sldId id="340" r:id="rId94"/>
    <p:sldId id="341" r:id="rId95"/>
    <p:sldId id="342" r:id="rId96"/>
    <p:sldId id="343" r:id="rId97"/>
    <p:sldId id="344" r:id="rId98"/>
    <p:sldId id="345" r:id="rId99"/>
    <p:sldId id="346" r:id="rId100"/>
    <p:sldId id="347" r:id="rId101"/>
    <p:sldId id="348" r:id="rId102"/>
    <p:sldId id="349" r:id="rId103"/>
    <p:sldId id="350" r:id="rId104"/>
    <p:sldId id="351" r:id="rId105"/>
    <p:sldId id="352" r:id="rId106"/>
    <p:sldId id="353" r:id="rId107"/>
    <p:sldId id="354" r:id="rId108"/>
    <p:sldId id="355" r:id="rId109"/>
    <p:sldId id="356" r:id="rId110"/>
    <p:sldId id="357" r:id="rId111"/>
    <p:sldId id="358" r:id="rId112"/>
    <p:sldId id="359" r:id="rId113"/>
    <p:sldId id="360" r:id="rId114"/>
    <p:sldId id="361" r:id="rId115"/>
    <p:sldId id="362" r:id="rId116"/>
    <p:sldId id="363" r:id="rId117"/>
    <p:sldId id="364" r:id="rId118"/>
    <p:sldId id="365" r:id="rId119"/>
    <p:sldId id="366" r:id="rId120"/>
    <p:sldId id="367" r:id="rId121"/>
    <p:sldId id="368" r:id="rId122"/>
    <p:sldId id="369" r:id="rId123"/>
    <p:sldId id="370" r:id="rId124"/>
    <p:sldId id="371" r:id="rId125"/>
    <p:sldId id="372" r:id="rId126"/>
    <p:sldId id="373" r:id="rId127"/>
    <p:sldId id="374" r:id="rId128"/>
    <p:sldId id="375" r:id="rId129"/>
    <p:sldId id="376" r:id="rId130"/>
    <p:sldId id="377" r:id="rId131"/>
    <p:sldId id="378" r:id="rId132"/>
    <p:sldId id="379" r:id="rId133"/>
    <p:sldId id="380" r:id="rId134"/>
    <p:sldId id="381" r:id="rId135"/>
    <p:sldId id="382" r:id="rId136"/>
    <p:sldId id="383" r:id="rId137"/>
    <p:sldId id="384" r:id="rId138"/>
    <p:sldId id="385" r:id="rId139"/>
    <p:sldId id="386" r:id="rId140"/>
    <p:sldId id="387" r:id="rId141"/>
    <p:sldId id="388" r:id="rId142"/>
    <p:sldId id="389" r:id="rId143"/>
    <p:sldId id="390" r:id="rId144"/>
    <p:sldId id="391" r:id="rId145"/>
    <p:sldId id="392" r:id="rId146"/>
    <p:sldId id="393" r:id="rId147"/>
    <p:sldId id="394" r:id="rId148"/>
    <p:sldId id="395" r:id="rId149"/>
    <p:sldId id="396" r:id="rId150"/>
    <p:sldId id="397" r:id="rId151"/>
    <p:sldId id="398" r:id="rId152"/>
    <p:sldId id="399" r:id="rId153"/>
    <p:sldId id="400" r:id="rId154"/>
    <p:sldId id="401" r:id="rId155"/>
    <p:sldId id="402" r:id="rId156"/>
    <p:sldId id="403" r:id="rId157"/>
    <p:sldId id="404" r:id="rId158"/>
    <p:sldId id="405" r:id="rId159"/>
    <p:sldId id="406" r:id="rId160"/>
    <p:sldId id="407" r:id="rId161"/>
    <p:sldId id="408" r:id="rId162"/>
    <p:sldId id="409" r:id="rId163"/>
    <p:sldId id="410" r:id="rId164"/>
    <p:sldId id="411" r:id="rId165"/>
    <p:sldId id="412" r:id="rId166"/>
    <p:sldId id="413" r:id="rId167"/>
    <p:sldId id="414" r:id="rId168"/>
    <p:sldId id="415" r:id="rId169"/>
    <p:sldId id="416" r:id="rId170"/>
    <p:sldId id="417" r:id="rId171"/>
    <p:sldId id="418" r:id="rId172"/>
    <p:sldId id="419" r:id="rId173"/>
    <p:sldId id="420" r:id="rId174"/>
    <p:sldId id="421" r:id="rId175"/>
    <p:sldId id="422" r:id="rId176"/>
    <p:sldId id="423" r:id="rId177"/>
    <p:sldId id="424" r:id="rId178"/>
    <p:sldId id="425" r:id="rId179"/>
    <p:sldId id="426" r:id="rId180"/>
    <p:sldId id="427" r:id="rId181"/>
    <p:sldId id="428" r:id="rId182"/>
    <p:sldId id="429" r:id="rId183"/>
    <p:sldId id="430" r:id="rId184"/>
    <p:sldId id="431" r:id="rId185"/>
    <p:sldId id="432" r:id="rId186"/>
    <p:sldId id="433" r:id="rId187"/>
    <p:sldId id="434" r:id="rId188"/>
    <p:sldId id="435" r:id="rId189"/>
    <p:sldId id="436" r:id="rId190"/>
    <p:sldId id="437" r:id="rId191"/>
    <p:sldId id="438" r:id="rId192"/>
    <p:sldId id="439" r:id="rId193"/>
    <p:sldId id="440" r:id="rId194"/>
    <p:sldId id="441" r:id="rId195"/>
    <p:sldId id="442" r:id="rId196"/>
    <p:sldId id="443" r:id="rId197"/>
    <p:sldId id="444" r:id="rId198"/>
  </p:sldIdLst>
  <p:sldSz cy="6858000" cx="9144000"/>
  <p:notesSz cx="6858000" cy="9144000"/>
  <p:embeddedFontLst>
    <p:embeddedFont>
      <p:font typeface="Raleway"/>
      <p:regular r:id="rId199"/>
      <p:bold r:id="rId200"/>
      <p:italic r:id="rId201"/>
      <p:boldItalic r:id="rId202"/>
    </p:embeddedFont>
    <p:embeddedFont>
      <p:font typeface="Merriweather Sans"/>
      <p:regular r:id="rId203"/>
      <p:bold r:id="rId204"/>
      <p:italic r:id="rId205"/>
      <p:boldItalic r:id="rId206"/>
    </p:embeddedFont>
    <p:embeddedFont>
      <p:font typeface="Constantia"/>
      <p:regular r:id="rId207"/>
      <p:bold r:id="rId208"/>
      <p:italic r:id="rId209"/>
      <p:boldItalic r:id="rId210"/>
    </p:embeddedFont>
    <p:embeddedFont>
      <p:font typeface="Inter"/>
      <p:regular r:id="rId211"/>
      <p:bold r:id="rId212"/>
    </p:embeddedFont>
    <p:embeddedFont>
      <p:font typeface="Source Code Pro"/>
      <p:regular r:id="rId213"/>
      <p:bold r:id="rId214"/>
      <p:italic r:id="rId215"/>
      <p:boldItalic r:id="rId216"/>
    </p:embeddedFont>
    <p:embeddedFont>
      <p:font typeface="Tahoma"/>
      <p:regular r:id="rId217"/>
      <p:bold r:id="rId218"/>
    </p:embeddedFont>
    <p:embeddedFont>
      <p:font typeface="Book Antiqua"/>
      <p:regular r:id="rId219"/>
      <p:bold r:id="rId220"/>
      <p:italic r:id="rId221"/>
      <p:boldItalic r:id="rId222"/>
    </p:embeddedFont>
    <p:embeddedFont>
      <p:font typeface="Noto Sans Symbols"/>
      <p:regular r:id="rId223"/>
      <p:bold r:id="rId224"/>
    </p:embeddedFont>
    <p:embeddedFont>
      <p:font typeface="Helvetica Neue"/>
      <p:regular r:id="rId225"/>
      <p:bold r:id="rId226"/>
      <p:italic r:id="rId227"/>
      <p:boldItalic r:id="rId22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208">
          <p15:clr>
            <a:srgbClr val="A4A3A4"/>
          </p15:clr>
        </p15:guide>
        <p15:guide id="2" pos="292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208" orient="horz"/>
        <p:guide pos="2922"/>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1.xml"/><Relationship Id="rId190" Type="http://schemas.openxmlformats.org/officeDocument/2006/relationships/slide" Target="slides/slide181.xml"/><Relationship Id="rId42" Type="http://schemas.openxmlformats.org/officeDocument/2006/relationships/slide" Target="slides/slide33.xml"/><Relationship Id="rId41" Type="http://schemas.openxmlformats.org/officeDocument/2006/relationships/slide" Target="slides/slide32.xml"/><Relationship Id="rId44" Type="http://schemas.openxmlformats.org/officeDocument/2006/relationships/slide" Target="slides/slide35.xml"/><Relationship Id="rId194" Type="http://schemas.openxmlformats.org/officeDocument/2006/relationships/slide" Target="slides/slide185.xml"/><Relationship Id="rId43" Type="http://schemas.openxmlformats.org/officeDocument/2006/relationships/slide" Target="slides/slide34.xml"/><Relationship Id="rId193" Type="http://schemas.openxmlformats.org/officeDocument/2006/relationships/slide" Target="slides/slide184.xml"/><Relationship Id="rId46" Type="http://schemas.openxmlformats.org/officeDocument/2006/relationships/slide" Target="slides/slide37.xml"/><Relationship Id="rId192" Type="http://schemas.openxmlformats.org/officeDocument/2006/relationships/slide" Target="slides/slide183.xml"/><Relationship Id="rId45" Type="http://schemas.openxmlformats.org/officeDocument/2006/relationships/slide" Target="slides/slide36.xml"/><Relationship Id="rId191" Type="http://schemas.openxmlformats.org/officeDocument/2006/relationships/slide" Target="slides/slide182.xml"/><Relationship Id="rId48" Type="http://schemas.openxmlformats.org/officeDocument/2006/relationships/slide" Target="slides/slide39.xml"/><Relationship Id="rId187" Type="http://schemas.openxmlformats.org/officeDocument/2006/relationships/slide" Target="slides/slide178.xml"/><Relationship Id="rId47" Type="http://schemas.openxmlformats.org/officeDocument/2006/relationships/slide" Target="slides/slide38.xml"/><Relationship Id="rId186" Type="http://schemas.openxmlformats.org/officeDocument/2006/relationships/slide" Target="slides/slide177.xml"/><Relationship Id="rId185" Type="http://schemas.openxmlformats.org/officeDocument/2006/relationships/slide" Target="slides/slide176.xml"/><Relationship Id="rId49" Type="http://schemas.openxmlformats.org/officeDocument/2006/relationships/slide" Target="slides/slide40.xml"/><Relationship Id="rId184" Type="http://schemas.openxmlformats.org/officeDocument/2006/relationships/slide" Target="slides/slide175.xml"/><Relationship Id="rId189" Type="http://schemas.openxmlformats.org/officeDocument/2006/relationships/slide" Target="slides/slide180.xml"/><Relationship Id="rId188" Type="http://schemas.openxmlformats.org/officeDocument/2006/relationships/slide" Target="slides/slide179.xml"/><Relationship Id="rId31" Type="http://schemas.openxmlformats.org/officeDocument/2006/relationships/slide" Target="slides/slide22.xml"/><Relationship Id="rId30" Type="http://schemas.openxmlformats.org/officeDocument/2006/relationships/slide" Target="slides/slide21.xml"/><Relationship Id="rId33" Type="http://schemas.openxmlformats.org/officeDocument/2006/relationships/slide" Target="slides/slide24.xml"/><Relationship Id="rId183" Type="http://schemas.openxmlformats.org/officeDocument/2006/relationships/slide" Target="slides/slide174.xml"/><Relationship Id="rId32" Type="http://schemas.openxmlformats.org/officeDocument/2006/relationships/slide" Target="slides/slide23.xml"/><Relationship Id="rId182" Type="http://schemas.openxmlformats.org/officeDocument/2006/relationships/slide" Target="slides/slide173.xml"/><Relationship Id="rId35" Type="http://schemas.openxmlformats.org/officeDocument/2006/relationships/slide" Target="slides/slide26.xml"/><Relationship Id="rId181" Type="http://schemas.openxmlformats.org/officeDocument/2006/relationships/slide" Target="slides/slide172.xml"/><Relationship Id="rId34" Type="http://schemas.openxmlformats.org/officeDocument/2006/relationships/slide" Target="slides/slide25.xml"/><Relationship Id="rId180" Type="http://schemas.openxmlformats.org/officeDocument/2006/relationships/slide" Target="slides/slide171.xml"/><Relationship Id="rId37" Type="http://schemas.openxmlformats.org/officeDocument/2006/relationships/slide" Target="slides/slide28.xml"/><Relationship Id="rId176" Type="http://schemas.openxmlformats.org/officeDocument/2006/relationships/slide" Target="slides/slide167.xml"/><Relationship Id="rId36" Type="http://schemas.openxmlformats.org/officeDocument/2006/relationships/slide" Target="slides/slide27.xml"/><Relationship Id="rId175" Type="http://schemas.openxmlformats.org/officeDocument/2006/relationships/slide" Target="slides/slide166.xml"/><Relationship Id="rId39" Type="http://schemas.openxmlformats.org/officeDocument/2006/relationships/slide" Target="slides/slide30.xml"/><Relationship Id="rId174" Type="http://schemas.openxmlformats.org/officeDocument/2006/relationships/slide" Target="slides/slide165.xml"/><Relationship Id="rId38" Type="http://schemas.openxmlformats.org/officeDocument/2006/relationships/slide" Target="slides/slide29.xml"/><Relationship Id="rId173" Type="http://schemas.openxmlformats.org/officeDocument/2006/relationships/slide" Target="slides/slide164.xml"/><Relationship Id="rId179" Type="http://schemas.openxmlformats.org/officeDocument/2006/relationships/slide" Target="slides/slide170.xml"/><Relationship Id="rId178" Type="http://schemas.openxmlformats.org/officeDocument/2006/relationships/slide" Target="slides/slide169.xml"/><Relationship Id="rId177" Type="http://schemas.openxmlformats.org/officeDocument/2006/relationships/slide" Target="slides/slide168.xml"/><Relationship Id="rId20" Type="http://schemas.openxmlformats.org/officeDocument/2006/relationships/slide" Target="slides/slide11.xml"/><Relationship Id="rId22" Type="http://schemas.openxmlformats.org/officeDocument/2006/relationships/slide" Target="slides/slide13.xml"/><Relationship Id="rId21" Type="http://schemas.openxmlformats.org/officeDocument/2006/relationships/slide" Target="slides/slide12.xml"/><Relationship Id="rId24" Type="http://schemas.openxmlformats.org/officeDocument/2006/relationships/slide" Target="slides/slide15.xml"/><Relationship Id="rId23" Type="http://schemas.openxmlformats.org/officeDocument/2006/relationships/slide" Target="slides/slide14.xml"/><Relationship Id="rId26" Type="http://schemas.openxmlformats.org/officeDocument/2006/relationships/slide" Target="slides/slide17.xml"/><Relationship Id="rId25" Type="http://schemas.openxmlformats.org/officeDocument/2006/relationships/slide" Target="slides/slide16.xml"/><Relationship Id="rId28" Type="http://schemas.openxmlformats.org/officeDocument/2006/relationships/slide" Target="slides/slide19.xml"/><Relationship Id="rId27" Type="http://schemas.openxmlformats.org/officeDocument/2006/relationships/slide" Target="slides/slide18.xml"/><Relationship Id="rId29" Type="http://schemas.openxmlformats.org/officeDocument/2006/relationships/slide" Target="slides/slide20.xml"/><Relationship Id="rId11" Type="http://schemas.openxmlformats.org/officeDocument/2006/relationships/slide" Target="slides/slide2.xml"/><Relationship Id="rId10" Type="http://schemas.openxmlformats.org/officeDocument/2006/relationships/slide" Target="slides/slide1.xml"/><Relationship Id="rId13" Type="http://schemas.openxmlformats.org/officeDocument/2006/relationships/slide" Target="slides/slide4.xml"/><Relationship Id="rId12" Type="http://schemas.openxmlformats.org/officeDocument/2006/relationships/slide" Target="slides/slide3.xml"/><Relationship Id="rId15" Type="http://schemas.openxmlformats.org/officeDocument/2006/relationships/slide" Target="slides/slide6.xml"/><Relationship Id="rId198" Type="http://schemas.openxmlformats.org/officeDocument/2006/relationships/slide" Target="slides/slide189.xml"/><Relationship Id="rId14" Type="http://schemas.openxmlformats.org/officeDocument/2006/relationships/slide" Target="slides/slide5.xml"/><Relationship Id="rId197" Type="http://schemas.openxmlformats.org/officeDocument/2006/relationships/slide" Target="slides/slide188.xml"/><Relationship Id="rId17" Type="http://schemas.openxmlformats.org/officeDocument/2006/relationships/slide" Target="slides/slide8.xml"/><Relationship Id="rId196" Type="http://schemas.openxmlformats.org/officeDocument/2006/relationships/slide" Target="slides/slide187.xml"/><Relationship Id="rId16" Type="http://schemas.openxmlformats.org/officeDocument/2006/relationships/slide" Target="slides/slide7.xml"/><Relationship Id="rId195" Type="http://schemas.openxmlformats.org/officeDocument/2006/relationships/slide" Target="slides/slide186.xml"/><Relationship Id="rId19" Type="http://schemas.openxmlformats.org/officeDocument/2006/relationships/slide" Target="slides/slide10.xml"/><Relationship Id="rId18" Type="http://schemas.openxmlformats.org/officeDocument/2006/relationships/slide" Target="slides/slide9.xml"/><Relationship Id="rId199" Type="http://schemas.openxmlformats.org/officeDocument/2006/relationships/font" Target="fonts/Raleway-regular.fntdata"/><Relationship Id="rId84" Type="http://schemas.openxmlformats.org/officeDocument/2006/relationships/slide" Target="slides/slide75.xml"/><Relationship Id="rId83" Type="http://schemas.openxmlformats.org/officeDocument/2006/relationships/slide" Target="slides/slide74.xml"/><Relationship Id="rId86" Type="http://schemas.openxmlformats.org/officeDocument/2006/relationships/slide" Target="slides/slide77.xml"/><Relationship Id="rId85" Type="http://schemas.openxmlformats.org/officeDocument/2006/relationships/slide" Target="slides/slide76.xml"/><Relationship Id="rId88" Type="http://schemas.openxmlformats.org/officeDocument/2006/relationships/slide" Target="slides/slide79.xml"/><Relationship Id="rId150" Type="http://schemas.openxmlformats.org/officeDocument/2006/relationships/slide" Target="slides/slide141.xml"/><Relationship Id="rId87" Type="http://schemas.openxmlformats.org/officeDocument/2006/relationships/slide" Target="slides/slide78.xml"/><Relationship Id="rId89" Type="http://schemas.openxmlformats.org/officeDocument/2006/relationships/slide" Target="slides/slide80.xml"/><Relationship Id="rId80" Type="http://schemas.openxmlformats.org/officeDocument/2006/relationships/slide" Target="slides/slide71.xml"/><Relationship Id="rId82" Type="http://schemas.openxmlformats.org/officeDocument/2006/relationships/slide" Target="slides/slide73.xml"/><Relationship Id="rId81" Type="http://schemas.openxmlformats.org/officeDocument/2006/relationships/slide" Target="slides/slide72.xml"/><Relationship Id="rId1" Type="http://schemas.openxmlformats.org/officeDocument/2006/relationships/theme" Target="theme/theme5.xml"/><Relationship Id="rId2" Type="http://schemas.openxmlformats.org/officeDocument/2006/relationships/viewProps" Target="viewProps.xml"/><Relationship Id="rId3" Type="http://schemas.openxmlformats.org/officeDocument/2006/relationships/presProps" Target="presProps.xml"/><Relationship Id="rId149" Type="http://schemas.openxmlformats.org/officeDocument/2006/relationships/slide" Target="slides/slide140.xml"/><Relationship Id="rId4" Type="http://schemas.openxmlformats.org/officeDocument/2006/relationships/slideMaster" Target="slideMasters/slideMaster1.xml"/><Relationship Id="rId148" Type="http://schemas.openxmlformats.org/officeDocument/2006/relationships/slide" Target="slides/slide139.xml"/><Relationship Id="rId9" Type="http://schemas.openxmlformats.org/officeDocument/2006/relationships/notesMaster" Target="notesMasters/notesMaster1.xml"/><Relationship Id="rId143" Type="http://schemas.openxmlformats.org/officeDocument/2006/relationships/slide" Target="slides/slide134.xml"/><Relationship Id="rId142" Type="http://schemas.openxmlformats.org/officeDocument/2006/relationships/slide" Target="slides/slide133.xml"/><Relationship Id="rId141" Type="http://schemas.openxmlformats.org/officeDocument/2006/relationships/slide" Target="slides/slide132.xml"/><Relationship Id="rId140" Type="http://schemas.openxmlformats.org/officeDocument/2006/relationships/slide" Target="slides/slide131.xml"/><Relationship Id="rId5" Type="http://schemas.openxmlformats.org/officeDocument/2006/relationships/slideMaster" Target="slideMasters/slideMaster2.xml"/><Relationship Id="rId147" Type="http://schemas.openxmlformats.org/officeDocument/2006/relationships/slide" Target="slides/slide138.xml"/><Relationship Id="rId6" Type="http://schemas.openxmlformats.org/officeDocument/2006/relationships/slideMaster" Target="slideMasters/slideMaster3.xml"/><Relationship Id="rId146" Type="http://schemas.openxmlformats.org/officeDocument/2006/relationships/slide" Target="slides/slide137.xml"/><Relationship Id="rId7" Type="http://schemas.openxmlformats.org/officeDocument/2006/relationships/slideMaster" Target="slideMasters/slideMaster4.xml"/><Relationship Id="rId145" Type="http://schemas.openxmlformats.org/officeDocument/2006/relationships/slide" Target="slides/slide136.xml"/><Relationship Id="rId8" Type="http://schemas.openxmlformats.org/officeDocument/2006/relationships/slideMaster" Target="slideMasters/slideMaster5.xml"/><Relationship Id="rId144" Type="http://schemas.openxmlformats.org/officeDocument/2006/relationships/slide" Target="slides/slide135.xml"/><Relationship Id="rId73" Type="http://schemas.openxmlformats.org/officeDocument/2006/relationships/slide" Target="slides/slide64.xml"/><Relationship Id="rId72" Type="http://schemas.openxmlformats.org/officeDocument/2006/relationships/slide" Target="slides/slide63.xml"/><Relationship Id="rId75" Type="http://schemas.openxmlformats.org/officeDocument/2006/relationships/slide" Target="slides/slide66.xml"/><Relationship Id="rId74" Type="http://schemas.openxmlformats.org/officeDocument/2006/relationships/slide" Target="slides/slide65.xml"/><Relationship Id="rId77" Type="http://schemas.openxmlformats.org/officeDocument/2006/relationships/slide" Target="slides/slide68.xml"/><Relationship Id="rId76" Type="http://schemas.openxmlformats.org/officeDocument/2006/relationships/slide" Target="slides/slide67.xml"/><Relationship Id="rId79" Type="http://schemas.openxmlformats.org/officeDocument/2006/relationships/slide" Target="slides/slide70.xml"/><Relationship Id="rId78" Type="http://schemas.openxmlformats.org/officeDocument/2006/relationships/slide" Target="slides/slide69.xml"/><Relationship Id="rId71" Type="http://schemas.openxmlformats.org/officeDocument/2006/relationships/slide" Target="slides/slide62.xml"/><Relationship Id="rId70" Type="http://schemas.openxmlformats.org/officeDocument/2006/relationships/slide" Target="slides/slide61.xml"/><Relationship Id="rId139" Type="http://schemas.openxmlformats.org/officeDocument/2006/relationships/slide" Target="slides/slide130.xml"/><Relationship Id="rId138" Type="http://schemas.openxmlformats.org/officeDocument/2006/relationships/slide" Target="slides/slide129.xml"/><Relationship Id="rId137" Type="http://schemas.openxmlformats.org/officeDocument/2006/relationships/slide" Target="slides/slide128.xml"/><Relationship Id="rId132" Type="http://schemas.openxmlformats.org/officeDocument/2006/relationships/slide" Target="slides/slide123.xml"/><Relationship Id="rId131" Type="http://schemas.openxmlformats.org/officeDocument/2006/relationships/slide" Target="slides/slide122.xml"/><Relationship Id="rId130" Type="http://schemas.openxmlformats.org/officeDocument/2006/relationships/slide" Target="slides/slide121.xml"/><Relationship Id="rId136" Type="http://schemas.openxmlformats.org/officeDocument/2006/relationships/slide" Target="slides/slide127.xml"/><Relationship Id="rId135" Type="http://schemas.openxmlformats.org/officeDocument/2006/relationships/slide" Target="slides/slide126.xml"/><Relationship Id="rId134" Type="http://schemas.openxmlformats.org/officeDocument/2006/relationships/slide" Target="slides/slide125.xml"/><Relationship Id="rId133" Type="http://schemas.openxmlformats.org/officeDocument/2006/relationships/slide" Target="slides/slide124.xml"/><Relationship Id="rId62" Type="http://schemas.openxmlformats.org/officeDocument/2006/relationships/slide" Target="slides/slide53.xml"/><Relationship Id="rId61" Type="http://schemas.openxmlformats.org/officeDocument/2006/relationships/slide" Target="slides/slide52.xml"/><Relationship Id="rId64" Type="http://schemas.openxmlformats.org/officeDocument/2006/relationships/slide" Target="slides/slide55.xml"/><Relationship Id="rId63" Type="http://schemas.openxmlformats.org/officeDocument/2006/relationships/slide" Target="slides/slide54.xml"/><Relationship Id="rId66" Type="http://schemas.openxmlformats.org/officeDocument/2006/relationships/slide" Target="slides/slide57.xml"/><Relationship Id="rId172" Type="http://schemas.openxmlformats.org/officeDocument/2006/relationships/slide" Target="slides/slide163.xml"/><Relationship Id="rId65" Type="http://schemas.openxmlformats.org/officeDocument/2006/relationships/slide" Target="slides/slide56.xml"/><Relationship Id="rId171" Type="http://schemas.openxmlformats.org/officeDocument/2006/relationships/slide" Target="slides/slide162.xml"/><Relationship Id="rId68" Type="http://schemas.openxmlformats.org/officeDocument/2006/relationships/slide" Target="slides/slide59.xml"/><Relationship Id="rId170" Type="http://schemas.openxmlformats.org/officeDocument/2006/relationships/slide" Target="slides/slide161.xml"/><Relationship Id="rId67" Type="http://schemas.openxmlformats.org/officeDocument/2006/relationships/slide" Target="slides/slide58.xml"/><Relationship Id="rId60" Type="http://schemas.openxmlformats.org/officeDocument/2006/relationships/slide" Target="slides/slide51.xml"/><Relationship Id="rId165" Type="http://schemas.openxmlformats.org/officeDocument/2006/relationships/slide" Target="slides/slide156.xml"/><Relationship Id="rId69" Type="http://schemas.openxmlformats.org/officeDocument/2006/relationships/slide" Target="slides/slide60.xml"/><Relationship Id="rId164" Type="http://schemas.openxmlformats.org/officeDocument/2006/relationships/slide" Target="slides/slide155.xml"/><Relationship Id="rId163" Type="http://schemas.openxmlformats.org/officeDocument/2006/relationships/slide" Target="slides/slide154.xml"/><Relationship Id="rId162" Type="http://schemas.openxmlformats.org/officeDocument/2006/relationships/slide" Target="slides/slide153.xml"/><Relationship Id="rId169" Type="http://schemas.openxmlformats.org/officeDocument/2006/relationships/slide" Target="slides/slide160.xml"/><Relationship Id="rId168" Type="http://schemas.openxmlformats.org/officeDocument/2006/relationships/slide" Target="slides/slide159.xml"/><Relationship Id="rId167" Type="http://schemas.openxmlformats.org/officeDocument/2006/relationships/slide" Target="slides/slide158.xml"/><Relationship Id="rId166" Type="http://schemas.openxmlformats.org/officeDocument/2006/relationships/slide" Target="slides/slide157.xml"/><Relationship Id="rId51" Type="http://schemas.openxmlformats.org/officeDocument/2006/relationships/slide" Target="slides/slide42.xml"/><Relationship Id="rId50" Type="http://schemas.openxmlformats.org/officeDocument/2006/relationships/slide" Target="slides/slide41.xml"/><Relationship Id="rId53" Type="http://schemas.openxmlformats.org/officeDocument/2006/relationships/slide" Target="slides/slide44.xml"/><Relationship Id="rId52" Type="http://schemas.openxmlformats.org/officeDocument/2006/relationships/slide" Target="slides/slide43.xml"/><Relationship Id="rId55" Type="http://schemas.openxmlformats.org/officeDocument/2006/relationships/slide" Target="slides/slide46.xml"/><Relationship Id="rId161" Type="http://schemas.openxmlformats.org/officeDocument/2006/relationships/slide" Target="slides/slide152.xml"/><Relationship Id="rId54" Type="http://schemas.openxmlformats.org/officeDocument/2006/relationships/slide" Target="slides/slide45.xml"/><Relationship Id="rId160" Type="http://schemas.openxmlformats.org/officeDocument/2006/relationships/slide" Target="slides/slide151.xml"/><Relationship Id="rId57" Type="http://schemas.openxmlformats.org/officeDocument/2006/relationships/slide" Target="slides/slide48.xml"/><Relationship Id="rId56" Type="http://schemas.openxmlformats.org/officeDocument/2006/relationships/slide" Target="slides/slide47.xml"/><Relationship Id="rId159" Type="http://schemas.openxmlformats.org/officeDocument/2006/relationships/slide" Target="slides/slide150.xml"/><Relationship Id="rId59" Type="http://schemas.openxmlformats.org/officeDocument/2006/relationships/slide" Target="slides/slide50.xml"/><Relationship Id="rId154" Type="http://schemas.openxmlformats.org/officeDocument/2006/relationships/slide" Target="slides/slide145.xml"/><Relationship Id="rId58" Type="http://schemas.openxmlformats.org/officeDocument/2006/relationships/slide" Target="slides/slide49.xml"/><Relationship Id="rId153" Type="http://schemas.openxmlformats.org/officeDocument/2006/relationships/slide" Target="slides/slide144.xml"/><Relationship Id="rId152" Type="http://schemas.openxmlformats.org/officeDocument/2006/relationships/slide" Target="slides/slide143.xml"/><Relationship Id="rId151" Type="http://schemas.openxmlformats.org/officeDocument/2006/relationships/slide" Target="slides/slide142.xml"/><Relationship Id="rId158" Type="http://schemas.openxmlformats.org/officeDocument/2006/relationships/slide" Target="slides/slide149.xml"/><Relationship Id="rId157" Type="http://schemas.openxmlformats.org/officeDocument/2006/relationships/slide" Target="slides/slide148.xml"/><Relationship Id="rId156" Type="http://schemas.openxmlformats.org/officeDocument/2006/relationships/slide" Target="slides/slide147.xml"/><Relationship Id="rId155" Type="http://schemas.openxmlformats.org/officeDocument/2006/relationships/slide" Target="slides/slide146.xml"/><Relationship Id="rId107" Type="http://schemas.openxmlformats.org/officeDocument/2006/relationships/slide" Target="slides/slide98.xml"/><Relationship Id="rId228" Type="http://schemas.openxmlformats.org/officeDocument/2006/relationships/font" Target="fonts/HelveticaNeue-boldItalic.fntdata"/><Relationship Id="rId106" Type="http://schemas.openxmlformats.org/officeDocument/2006/relationships/slide" Target="slides/slide97.xml"/><Relationship Id="rId227" Type="http://schemas.openxmlformats.org/officeDocument/2006/relationships/font" Target="fonts/HelveticaNeue-italic.fntdata"/><Relationship Id="rId105" Type="http://schemas.openxmlformats.org/officeDocument/2006/relationships/slide" Target="slides/slide96.xml"/><Relationship Id="rId226" Type="http://schemas.openxmlformats.org/officeDocument/2006/relationships/font" Target="fonts/HelveticaNeue-bold.fntdata"/><Relationship Id="rId104" Type="http://schemas.openxmlformats.org/officeDocument/2006/relationships/slide" Target="slides/slide95.xml"/><Relationship Id="rId225" Type="http://schemas.openxmlformats.org/officeDocument/2006/relationships/font" Target="fonts/HelveticaNeue-regular.fntdata"/><Relationship Id="rId109" Type="http://schemas.openxmlformats.org/officeDocument/2006/relationships/slide" Target="slides/slide100.xml"/><Relationship Id="rId108" Type="http://schemas.openxmlformats.org/officeDocument/2006/relationships/slide" Target="slides/slide99.xml"/><Relationship Id="rId220" Type="http://schemas.openxmlformats.org/officeDocument/2006/relationships/font" Target="fonts/BookAntiqua-bold.fntdata"/><Relationship Id="rId103" Type="http://schemas.openxmlformats.org/officeDocument/2006/relationships/slide" Target="slides/slide94.xml"/><Relationship Id="rId224" Type="http://schemas.openxmlformats.org/officeDocument/2006/relationships/font" Target="fonts/NotoSansSymbols-bold.fntdata"/><Relationship Id="rId102" Type="http://schemas.openxmlformats.org/officeDocument/2006/relationships/slide" Target="slides/slide93.xml"/><Relationship Id="rId223" Type="http://schemas.openxmlformats.org/officeDocument/2006/relationships/font" Target="fonts/NotoSansSymbols-regular.fntdata"/><Relationship Id="rId101" Type="http://schemas.openxmlformats.org/officeDocument/2006/relationships/slide" Target="slides/slide92.xml"/><Relationship Id="rId222" Type="http://schemas.openxmlformats.org/officeDocument/2006/relationships/font" Target="fonts/BookAntiqua-boldItalic.fntdata"/><Relationship Id="rId100" Type="http://schemas.openxmlformats.org/officeDocument/2006/relationships/slide" Target="slides/slide91.xml"/><Relationship Id="rId221" Type="http://schemas.openxmlformats.org/officeDocument/2006/relationships/font" Target="fonts/BookAntiqua-italic.fntdata"/><Relationship Id="rId217" Type="http://schemas.openxmlformats.org/officeDocument/2006/relationships/font" Target="fonts/Tahoma-regular.fntdata"/><Relationship Id="rId216" Type="http://schemas.openxmlformats.org/officeDocument/2006/relationships/font" Target="fonts/SourceCodePro-boldItalic.fntdata"/><Relationship Id="rId215" Type="http://schemas.openxmlformats.org/officeDocument/2006/relationships/font" Target="fonts/SourceCodePro-italic.fntdata"/><Relationship Id="rId214" Type="http://schemas.openxmlformats.org/officeDocument/2006/relationships/font" Target="fonts/SourceCodePro-bold.fntdata"/><Relationship Id="rId219" Type="http://schemas.openxmlformats.org/officeDocument/2006/relationships/font" Target="fonts/BookAntiqua-regular.fntdata"/><Relationship Id="rId218" Type="http://schemas.openxmlformats.org/officeDocument/2006/relationships/font" Target="fonts/Tahoma-bold.fntdata"/><Relationship Id="rId213" Type="http://schemas.openxmlformats.org/officeDocument/2006/relationships/font" Target="fonts/SourceCodePro-regular.fntdata"/><Relationship Id="rId212" Type="http://schemas.openxmlformats.org/officeDocument/2006/relationships/font" Target="fonts/Inter-bold.fntdata"/><Relationship Id="rId211" Type="http://schemas.openxmlformats.org/officeDocument/2006/relationships/font" Target="fonts/Inter-regular.fntdata"/><Relationship Id="rId210" Type="http://schemas.openxmlformats.org/officeDocument/2006/relationships/font" Target="fonts/Constantia-boldItalic.fntdata"/><Relationship Id="rId129" Type="http://schemas.openxmlformats.org/officeDocument/2006/relationships/slide" Target="slides/slide120.xml"/><Relationship Id="rId128" Type="http://schemas.openxmlformats.org/officeDocument/2006/relationships/slide" Target="slides/slide119.xml"/><Relationship Id="rId127" Type="http://schemas.openxmlformats.org/officeDocument/2006/relationships/slide" Target="slides/slide118.xml"/><Relationship Id="rId126" Type="http://schemas.openxmlformats.org/officeDocument/2006/relationships/slide" Target="slides/slide117.xml"/><Relationship Id="rId121" Type="http://schemas.openxmlformats.org/officeDocument/2006/relationships/slide" Target="slides/slide112.xml"/><Relationship Id="rId120" Type="http://schemas.openxmlformats.org/officeDocument/2006/relationships/slide" Target="slides/slide111.xml"/><Relationship Id="rId125" Type="http://schemas.openxmlformats.org/officeDocument/2006/relationships/slide" Target="slides/slide116.xml"/><Relationship Id="rId124" Type="http://schemas.openxmlformats.org/officeDocument/2006/relationships/slide" Target="slides/slide115.xml"/><Relationship Id="rId123" Type="http://schemas.openxmlformats.org/officeDocument/2006/relationships/slide" Target="slides/slide114.xml"/><Relationship Id="rId122" Type="http://schemas.openxmlformats.org/officeDocument/2006/relationships/slide" Target="slides/slide113.xml"/><Relationship Id="rId95" Type="http://schemas.openxmlformats.org/officeDocument/2006/relationships/slide" Target="slides/slide86.xml"/><Relationship Id="rId94" Type="http://schemas.openxmlformats.org/officeDocument/2006/relationships/slide" Target="slides/slide85.xml"/><Relationship Id="rId97" Type="http://schemas.openxmlformats.org/officeDocument/2006/relationships/slide" Target="slides/slide88.xml"/><Relationship Id="rId96" Type="http://schemas.openxmlformats.org/officeDocument/2006/relationships/slide" Target="slides/slide87.xml"/><Relationship Id="rId99" Type="http://schemas.openxmlformats.org/officeDocument/2006/relationships/slide" Target="slides/slide90.xml"/><Relationship Id="rId98" Type="http://schemas.openxmlformats.org/officeDocument/2006/relationships/slide" Target="slides/slide89.xml"/><Relationship Id="rId91" Type="http://schemas.openxmlformats.org/officeDocument/2006/relationships/slide" Target="slides/slide82.xml"/><Relationship Id="rId90" Type="http://schemas.openxmlformats.org/officeDocument/2006/relationships/slide" Target="slides/slide81.xml"/><Relationship Id="rId93" Type="http://schemas.openxmlformats.org/officeDocument/2006/relationships/slide" Target="slides/slide84.xml"/><Relationship Id="rId92" Type="http://schemas.openxmlformats.org/officeDocument/2006/relationships/slide" Target="slides/slide83.xml"/><Relationship Id="rId118" Type="http://schemas.openxmlformats.org/officeDocument/2006/relationships/slide" Target="slides/slide109.xml"/><Relationship Id="rId117" Type="http://schemas.openxmlformats.org/officeDocument/2006/relationships/slide" Target="slides/slide108.xml"/><Relationship Id="rId116" Type="http://schemas.openxmlformats.org/officeDocument/2006/relationships/slide" Target="slides/slide107.xml"/><Relationship Id="rId115" Type="http://schemas.openxmlformats.org/officeDocument/2006/relationships/slide" Target="slides/slide106.xml"/><Relationship Id="rId119" Type="http://schemas.openxmlformats.org/officeDocument/2006/relationships/slide" Target="slides/slide110.xml"/><Relationship Id="rId110" Type="http://schemas.openxmlformats.org/officeDocument/2006/relationships/slide" Target="slides/slide101.xml"/><Relationship Id="rId114" Type="http://schemas.openxmlformats.org/officeDocument/2006/relationships/slide" Target="slides/slide105.xml"/><Relationship Id="rId113" Type="http://schemas.openxmlformats.org/officeDocument/2006/relationships/slide" Target="slides/slide104.xml"/><Relationship Id="rId112" Type="http://schemas.openxmlformats.org/officeDocument/2006/relationships/slide" Target="slides/slide103.xml"/><Relationship Id="rId111" Type="http://schemas.openxmlformats.org/officeDocument/2006/relationships/slide" Target="slides/slide102.xml"/><Relationship Id="rId206" Type="http://schemas.openxmlformats.org/officeDocument/2006/relationships/font" Target="fonts/MerriweatherSans-boldItalic.fntdata"/><Relationship Id="rId205" Type="http://schemas.openxmlformats.org/officeDocument/2006/relationships/font" Target="fonts/MerriweatherSans-italic.fntdata"/><Relationship Id="rId204" Type="http://schemas.openxmlformats.org/officeDocument/2006/relationships/font" Target="fonts/MerriweatherSans-bold.fntdata"/><Relationship Id="rId203" Type="http://schemas.openxmlformats.org/officeDocument/2006/relationships/font" Target="fonts/MerriweatherSans-regular.fntdata"/><Relationship Id="rId209" Type="http://schemas.openxmlformats.org/officeDocument/2006/relationships/font" Target="fonts/Constantia-italic.fntdata"/><Relationship Id="rId208" Type="http://schemas.openxmlformats.org/officeDocument/2006/relationships/font" Target="fonts/Constantia-bold.fntdata"/><Relationship Id="rId207" Type="http://schemas.openxmlformats.org/officeDocument/2006/relationships/font" Target="fonts/Constantia-regular.fntdata"/><Relationship Id="rId202" Type="http://schemas.openxmlformats.org/officeDocument/2006/relationships/font" Target="fonts/Raleway-boldItalic.fntdata"/><Relationship Id="rId201" Type="http://schemas.openxmlformats.org/officeDocument/2006/relationships/font" Target="fonts/Raleway-italic.fntdata"/><Relationship Id="rId200" Type="http://schemas.openxmlformats.org/officeDocument/2006/relationships/font" Target="fonts/Raleway-bold.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Arial"/>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p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01" name="Google Shape;301;p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p1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54" name="Google Shape;354;p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1" name="Shape 1101"/>
        <p:cNvGrpSpPr/>
        <p:nvPr/>
      </p:nvGrpSpPr>
      <p:grpSpPr>
        <a:xfrm>
          <a:off x="0" y="0"/>
          <a:ext cx="0" cy="0"/>
          <a:chOff x="0" y="0"/>
          <a:chExt cx="0" cy="0"/>
        </a:xfrm>
      </p:grpSpPr>
      <p:sp>
        <p:nvSpPr>
          <p:cNvPr id="1102" name="Google Shape;1102;p10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103" name="Google Shape;1103;p10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6" name="Shape 1106"/>
        <p:cNvGrpSpPr/>
        <p:nvPr/>
      </p:nvGrpSpPr>
      <p:grpSpPr>
        <a:xfrm>
          <a:off x="0" y="0"/>
          <a:ext cx="0" cy="0"/>
          <a:chOff x="0" y="0"/>
          <a:chExt cx="0" cy="0"/>
        </a:xfrm>
      </p:grpSpPr>
      <p:sp>
        <p:nvSpPr>
          <p:cNvPr id="1107" name="Google Shape;1107;p10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108" name="Google Shape;1108;p10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1" name="Shape 1111"/>
        <p:cNvGrpSpPr/>
        <p:nvPr/>
      </p:nvGrpSpPr>
      <p:grpSpPr>
        <a:xfrm>
          <a:off x="0" y="0"/>
          <a:ext cx="0" cy="0"/>
          <a:chOff x="0" y="0"/>
          <a:chExt cx="0" cy="0"/>
        </a:xfrm>
      </p:grpSpPr>
      <p:sp>
        <p:nvSpPr>
          <p:cNvPr id="1112" name="Google Shape;1112;p10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113" name="Google Shape;1113;p10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6" name="Shape 1116"/>
        <p:cNvGrpSpPr/>
        <p:nvPr/>
      </p:nvGrpSpPr>
      <p:grpSpPr>
        <a:xfrm>
          <a:off x="0" y="0"/>
          <a:ext cx="0" cy="0"/>
          <a:chOff x="0" y="0"/>
          <a:chExt cx="0" cy="0"/>
        </a:xfrm>
      </p:grpSpPr>
      <p:sp>
        <p:nvSpPr>
          <p:cNvPr id="1117" name="Google Shape;1117;p10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118" name="Google Shape;1118;p10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1" name="Shape 1121"/>
        <p:cNvGrpSpPr/>
        <p:nvPr/>
      </p:nvGrpSpPr>
      <p:grpSpPr>
        <a:xfrm>
          <a:off x="0" y="0"/>
          <a:ext cx="0" cy="0"/>
          <a:chOff x="0" y="0"/>
          <a:chExt cx="0" cy="0"/>
        </a:xfrm>
      </p:grpSpPr>
      <p:sp>
        <p:nvSpPr>
          <p:cNvPr id="1122" name="Google Shape;1122;p10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123" name="Google Shape;1123;p10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6" name="Shape 1126"/>
        <p:cNvGrpSpPr/>
        <p:nvPr/>
      </p:nvGrpSpPr>
      <p:grpSpPr>
        <a:xfrm>
          <a:off x="0" y="0"/>
          <a:ext cx="0" cy="0"/>
          <a:chOff x="0" y="0"/>
          <a:chExt cx="0" cy="0"/>
        </a:xfrm>
      </p:grpSpPr>
      <p:sp>
        <p:nvSpPr>
          <p:cNvPr id="1127" name="Google Shape;1127;p10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128" name="Google Shape;1128;p10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1" name="Shape 1131"/>
        <p:cNvGrpSpPr/>
        <p:nvPr/>
      </p:nvGrpSpPr>
      <p:grpSpPr>
        <a:xfrm>
          <a:off x="0" y="0"/>
          <a:ext cx="0" cy="0"/>
          <a:chOff x="0" y="0"/>
          <a:chExt cx="0" cy="0"/>
        </a:xfrm>
      </p:grpSpPr>
      <p:sp>
        <p:nvSpPr>
          <p:cNvPr id="1132" name="Google Shape;1132;p10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133" name="Google Shape;1133;p10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6" name="Shape 1136"/>
        <p:cNvGrpSpPr/>
        <p:nvPr/>
      </p:nvGrpSpPr>
      <p:grpSpPr>
        <a:xfrm>
          <a:off x="0" y="0"/>
          <a:ext cx="0" cy="0"/>
          <a:chOff x="0" y="0"/>
          <a:chExt cx="0" cy="0"/>
        </a:xfrm>
      </p:grpSpPr>
      <p:sp>
        <p:nvSpPr>
          <p:cNvPr id="1137" name="Google Shape;1137;p10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138" name="Google Shape;1138;p10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2" name="Shape 1142"/>
        <p:cNvGrpSpPr/>
        <p:nvPr/>
      </p:nvGrpSpPr>
      <p:grpSpPr>
        <a:xfrm>
          <a:off x="0" y="0"/>
          <a:ext cx="0" cy="0"/>
          <a:chOff x="0" y="0"/>
          <a:chExt cx="0" cy="0"/>
        </a:xfrm>
      </p:grpSpPr>
      <p:sp>
        <p:nvSpPr>
          <p:cNvPr id="1143" name="Google Shape;1143;p10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144" name="Google Shape;1144;p10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8" name="Shape 1148"/>
        <p:cNvGrpSpPr/>
        <p:nvPr/>
      </p:nvGrpSpPr>
      <p:grpSpPr>
        <a:xfrm>
          <a:off x="0" y="0"/>
          <a:ext cx="0" cy="0"/>
          <a:chOff x="0" y="0"/>
          <a:chExt cx="0" cy="0"/>
        </a:xfrm>
      </p:grpSpPr>
      <p:sp>
        <p:nvSpPr>
          <p:cNvPr id="1149" name="Google Shape;1149;p10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150" name="Google Shape;1150;p10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p1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59" name="Google Shape;359;p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3" name="Shape 1153"/>
        <p:cNvGrpSpPr/>
        <p:nvPr/>
      </p:nvGrpSpPr>
      <p:grpSpPr>
        <a:xfrm>
          <a:off x="0" y="0"/>
          <a:ext cx="0" cy="0"/>
          <a:chOff x="0" y="0"/>
          <a:chExt cx="0" cy="0"/>
        </a:xfrm>
      </p:grpSpPr>
      <p:sp>
        <p:nvSpPr>
          <p:cNvPr id="1154" name="Google Shape;1154;p11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155" name="Google Shape;1155;p1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8" name="Shape 1158"/>
        <p:cNvGrpSpPr/>
        <p:nvPr/>
      </p:nvGrpSpPr>
      <p:grpSpPr>
        <a:xfrm>
          <a:off x="0" y="0"/>
          <a:ext cx="0" cy="0"/>
          <a:chOff x="0" y="0"/>
          <a:chExt cx="0" cy="0"/>
        </a:xfrm>
      </p:grpSpPr>
      <p:sp>
        <p:nvSpPr>
          <p:cNvPr id="1159" name="Google Shape;1159;p11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160" name="Google Shape;1160;p1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3" name="Shape 1163"/>
        <p:cNvGrpSpPr/>
        <p:nvPr/>
      </p:nvGrpSpPr>
      <p:grpSpPr>
        <a:xfrm>
          <a:off x="0" y="0"/>
          <a:ext cx="0" cy="0"/>
          <a:chOff x="0" y="0"/>
          <a:chExt cx="0" cy="0"/>
        </a:xfrm>
      </p:grpSpPr>
      <p:sp>
        <p:nvSpPr>
          <p:cNvPr id="1164" name="Google Shape;1164;p11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165" name="Google Shape;1165;p1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9" name="Shape 1169"/>
        <p:cNvGrpSpPr/>
        <p:nvPr/>
      </p:nvGrpSpPr>
      <p:grpSpPr>
        <a:xfrm>
          <a:off x="0" y="0"/>
          <a:ext cx="0" cy="0"/>
          <a:chOff x="0" y="0"/>
          <a:chExt cx="0" cy="0"/>
        </a:xfrm>
      </p:grpSpPr>
      <p:sp>
        <p:nvSpPr>
          <p:cNvPr id="1170" name="Google Shape;1170;p11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171" name="Google Shape;1171;p1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5" name="Shape 1175"/>
        <p:cNvGrpSpPr/>
        <p:nvPr/>
      </p:nvGrpSpPr>
      <p:grpSpPr>
        <a:xfrm>
          <a:off x="0" y="0"/>
          <a:ext cx="0" cy="0"/>
          <a:chOff x="0" y="0"/>
          <a:chExt cx="0" cy="0"/>
        </a:xfrm>
      </p:grpSpPr>
      <p:sp>
        <p:nvSpPr>
          <p:cNvPr id="1176" name="Google Shape;1176;p11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177" name="Google Shape;1177;p1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1" name="Shape 1181"/>
        <p:cNvGrpSpPr/>
        <p:nvPr/>
      </p:nvGrpSpPr>
      <p:grpSpPr>
        <a:xfrm>
          <a:off x="0" y="0"/>
          <a:ext cx="0" cy="0"/>
          <a:chOff x="0" y="0"/>
          <a:chExt cx="0" cy="0"/>
        </a:xfrm>
      </p:grpSpPr>
      <p:sp>
        <p:nvSpPr>
          <p:cNvPr id="1182" name="Google Shape;1182;p11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183" name="Google Shape;1183;p1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7" name="Shape 1187"/>
        <p:cNvGrpSpPr/>
        <p:nvPr/>
      </p:nvGrpSpPr>
      <p:grpSpPr>
        <a:xfrm>
          <a:off x="0" y="0"/>
          <a:ext cx="0" cy="0"/>
          <a:chOff x="0" y="0"/>
          <a:chExt cx="0" cy="0"/>
        </a:xfrm>
      </p:grpSpPr>
      <p:sp>
        <p:nvSpPr>
          <p:cNvPr id="1188" name="Google Shape;1188;p11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189" name="Google Shape;1189;p11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3" name="Shape 1193"/>
        <p:cNvGrpSpPr/>
        <p:nvPr/>
      </p:nvGrpSpPr>
      <p:grpSpPr>
        <a:xfrm>
          <a:off x="0" y="0"/>
          <a:ext cx="0" cy="0"/>
          <a:chOff x="0" y="0"/>
          <a:chExt cx="0" cy="0"/>
        </a:xfrm>
      </p:grpSpPr>
      <p:sp>
        <p:nvSpPr>
          <p:cNvPr id="1194" name="Google Shape;1194;p11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195" name="Google Shape;1195;p11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0" name="Shape 1200"/>
        <p:cNvGrpSpPr/>
        <p:nvPr/>
      </p:nvGrpSpPr>
      <p:grpSpPr>
        <a:xfrm>
          <a:off x="0" y="0"/>
          <a:ext cx="0" cy="0"/>
          <a:chOff x="0" y="0"/>
          <a:chExt cx="0" cy="0"/>
        </a:xfrm>
      </p:grpSpPr>
      <p:sp>
        <p:nvSpPr>
          <p:cNvPr id="1201" name="Google Shape;1201;p11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202" name="Google Shape;1202;p11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6" name="Shape 1206"/>
        <p:cNvGrpSpPr/>
        <p:nvPr/>
      </p:nvGrpSpPr>
      <p:grpSpPr>
        <a:xfrm>
          <a:off x="0" y="0"/>
          <a:ext cx="0" cy="0"/>
          <a:chOff x="0" y="0"/>
          <a:chExt cx="0" cy="0"/>
        </a:xfrm>
      </p:grpSpPr>
      <p:sp>
        <p:nvSpPr>
          <p:cNvPr id="1207" name="Google Shape;1207;p11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208" name="Google Shape;1208;p11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p1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chemeClr val="dk1"/>
              </a:buClr>
              <a:buSzPts val="1200"/>
              <a:buFont typeface="Arial"/>
              <a:buNone/>
            </a:pPr>
            <a:fld id="{00000000-1234-1234-1234-123412341234}" type="slidenum">
              <a:rPr lang="en-US" sz="1200"/>
              <a:t>‹#›</a:t>
            </a:fld>
            <a:endParaRPr sz="1200"/>
          </a:p>
        </p:txBody>
      </p:sp>
      <p:sp>
        <p:nvSpPr>
          <p:cNvPr id="365" name="Google Shape;365;p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366" name="Google Shape;366;p1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2" name="Shape 1212"/>
        <p:cNvGrpSpPr/>
        <p:nvPr/>
      </p:nvGrpSpPr>
      <p:grpSpPr>
        <a:xfrm>
          <a:off x="0" y="0"/>
          <a:ext cx="0" cy="0"/>
          <a:chOff x="0" y="0"/>
          <a:chExt cx="0" cy="0"/>
        </a:xfrm>
      </p:grpSpPr>
      <p:sp>
        <p:nvSpPr>
          <p:cNvPr id="1213" name="Google Shape;1213;p12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214" name="Google Shape;1214;p12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8" name="Shape 1218"/>
        <p:cNvGrpSpPr/>
        <p:nvPr/>
      </p:nvGrpSpPr>
      <p:grpSpPr>
        <a:xfrm>
          <a:off x="0" y="0"/>
          <a:ext cx="0" cy="0"/>
          <a:chOff x="0" y="0"/>
          <a:chExt cx="0" cy="0"/>
        </a:xfrm>
      </p:grpSpPr>
      <p:sp>
        <p:nvSpPr>
          <p:cNvPr id="1219" name="Google Shape;1219;p12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220" name="Google Shape;1220;p12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3" name="Shape 1223"/>
        <p:cNvGrpSpPr/>
        <p:nvPr/>
      </p:nvGrpSpPr>
      <p:grpSpPr>
        <a:xfrm>
          <a:off x="0" y="0"/>
          <a:ext cx="0" cy="0"/>
          <a:chOff x="0" y="0"/>
          <a:chExt cx="0" cy="0"/>
        </a:xfrm>
      </p:grpSpPr>
      <p:sp>
        <p:nvSpPr>
          <p:cNvPr id="1224" name="Google Shape;1224;p12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225" name="Google Shape;1225;p12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8" name="Shape 1228"/>
        <p:cNvGrpSpPr/>
        <p:nvPr/>
      </p:nvGrpSpPr>
      <p:grpSpPr>
        <a:xfrm>
          <a:off x="0" y="0"/>
          <a:ext cx="0" cy="0"/>
          <a:chOff x="0" y="0"/>
          <a:chExt cx="0" cy="0"/>
        </a:xfrm>
      </p:grpSpPr>
      <p:sp>
        <p:nvSpPr>
          <p:cNvPr id="1229" name="Google Shape;1229;p12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230" name="Google Shape;1230;p12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3" name="Shape 1233"/>
        <p:cNvGrpSpPr/>
        <p:nvPr/>
      </p:nvGrpSpPr>
      <p:grpSpPr>
        <a:xfrm>
          <a:off x="0" y="0"/>
          <a:ext cx="0" cy="0"/>
          <a:chOff x="0" y="0"/>
          <a:chExt cx="0" cy="0"/>
        </a:xfrm>
      </p:grpSpPr>
      <p:sp>
        <p:nvSpPr>
          <p:cNvPr id="1234" name="Google Shape;1234;p12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235" name="Google Shape;1235;p12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8" name="Shape 1238"/>
        <p:cNvGrpSpPr/>
        <p:nvPr/>
      </p:nvGrpSpPr>
      <p:grpSpPr>
        <a:xfrm>
          <a:off x="0" y="0"/>
          <a:ext cx="0" cy="0"/>
          <a:chOff x="0" y="0"/>
          <a:chExt cx="0" cy="0"/>
        </a:xfrm>
      </p:grpSpPr>
      <p:sp>
        <p:nvSpPr>
          <p:cNvPr id="1239" name="Google Shape;1239;p12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240" name="Google Shape;1240;p12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5" name="Shape 1245"/>
        <p:cNvGrpSpPr/>
        <p:nvPr/>
      </p:nvGrpSpPr>
      <p:grpSpPr>
        <a:xfrm>
          <a:off x="0" y="0"/>
          <a:ext cx="0" cy="0"/>
          <a:chOff x="0" y="0"/>
          <a:chExt cx="0" cy="0"/>
        </a:xfrm>
      </p:grpSpPr>
      <p:sp>
        <p:nvSpPr>
          <p:cNvPr id="1246" name="Google Shape;1246;p12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247" name="Google Shape;1247;p12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2" name="Shape 1252"/>
        <p:cNvGrpSpPr/>
        <p:nvPr/>
      </p:nvGrpSpPr>
      <p:grpSpPr>
        <a:xfrm>
          <a:off x="0" y="0"/>
          <a:ext cx="0" cy="0"/>
          <a:chOff x="0" y="0"/>
          <a:chExt cx="0" cy="0"/>
        </a:xfrm>
      </p:grpSpPr>
      <p:sp>
        <p:nvSpPr>
          <p:cNvPr id="1253" name="Google Shape;1253;p12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254" name="Google Shape;1254;p12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9" name="Shape 1259"/>
        <p:cNvGrpSpPr/>
        <p:nvPr/>
      </p:nvGrpSpPr>
      <p:grpSpPr>
        <a:xfrm>
          <a:off x="0" y="0"/>
          <a:ext cx="0" cy="0"/>
          <a:chOff x="0" y="0"/>
          <a:chExt cx="0" cy="0"/>
        </a:xfrm>
      </p:grpSpPr>
      <p:sp>
        <p:nvSpPr>
          <p:cNvPr id="1260" name="Google Shape;1260;p12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61" name="Google Shape;1261;p12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6" name="Shape 1266"/>
        <p:cNvGrpSpPr/>
        <p:nvPr/>
      </p:nvGrpSpPr>
      <p:grpSpPr>
        <a:xfrm>
          <a:off x="0" y="0"/>
          <a:ext cx="0" cy="0"/>
          <a:chOff x="0" y="0"/>
          <a:chExt cx="0" cy="0"/>
        </a:xfrm>
      </p:grpSpPr>
      <p:sp>
        <p:nvSpPr>
          <p:cNvPr id="1267" name="Google Shape;1267;p12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268" name="Google Shape;1268;p12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p1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72" name="Google Shape;372;p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1" name="Shape 1271"/>
        <p:cNvGrpSpPr/>
        <p:nvPr/>
      </p:nvGrpSpPr>
      <p:grpSpPr>
        <a:xfrm>
          <a:off x="0" y="0"/>
          <a:ext cx="0" cy="0"/>
          <a:chOff x="0" y="0"/>
          <a:chExt cx="0" cy="0"/>
        </a:xfrm>
      </p:grpSpPr>
      <p:sp>
        <p:nvSpPr>
          <p:cNvPr id="1272" name="Google Shape;1272;p13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273" name="Google Shape;1273;p13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6" name="Shape 1276"/>
        <p:cNvGrpSpPr/>
        <p:nvPr/>
      </p:nvGrpSpPr>
      <p:grpSpPr>
        <a:xfrm>
          <a:off x="0" y="0"/>
          <a:ext cx="0" cy="0"/>
          <a:chOff x="0" y="0"/>
          <a:chExt cx="0" cy="0"/>
        </a:xfrm>
      </p:grpSpPr>
      <p:sp>
        <p:nvSpPr>
          <p:cNvPr id="1277" name="Google Shape;1277;p13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278" name="Google Shape;1278;p13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2" name="Shape 1282"/>
        <p:cNvGrpSpPr/>
        <p:nvPr/>
      </p:nvGrpSpPr>
      <p:grpSpPr>
        <a:xfrm>
          <a:off x="0" y="0"/>
          <a:ext cx="0" cy="0"/>
          <a:chOff x="0" y="0"/>
          <a:chExt cx="0" cy="0"/>
        </a:xfrm>
      </p:grpSpPr>
      <p:sp>
        <p:nvSpPr>
          <p:cNvPr id="1283" name="Google Shape;1283;p13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284" name="Google Shape;1284;p13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8" name="Shape 1288"/>
        <p:cNvGrpSpPr/>
        <p:nvPr/>
      </p:nvGrpSpPr>
      <p:grpSpPr>
        <a:xfrm>
          <a:off x="0" y="0"/>
          <a:ext cx="0" cy="0"/>
          <a:chOff x="0" y="0"/>
          <a:chExt cx="0" cy="0"/>
        </a:xfrm>
      </p:grpSpPr>
      <p:sp>
        <p:nvSpPr>
          <p:cNvPr id="1289" name="Google Shape;1289;p13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290" name="Google Shape;1290;p13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3" name="Shape 1293"/>
        <p:cNvGrpSpPr/>
        <p:nvPr/>
      </p:nvGrpSpPr>
      <p:grpSpPr>
        <a:xfrm>
          <a:off x="0" y="0"/>
          <a:ext cx="0" cy="0"/>
          <a:chOff x="0" y="0"/>
          <a:chExt cx="0" cy="0"/>
        </a:xfrm>
      </p:grpSpPr>
      <p:sp>
        <p:nvSpPr>
          <p:cNvPr id="1294" name="Google Shape;1294;p13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295" name="Google Shape;1295;p13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8" name="Shape 1298"/>
        <p:cNvGrpSpPr/>
        <p:nvPr/>
      </p:nvGrpSpPr>
      <p:grpSpPr>
        <a:xfrm>
          <a:off x="0" y="0"/>
          <a:ext cx="0" cy="0"/>
          <a:chOff x="0" y="0"/>
          <a:chExt cx="0" cy="0"/>
        </a:xfrm>
      </p:grpSpPr>
      <p:sp>
        <p:nvSpPr>
          <p:cNvPr id="1299" name="Google Shape;1299;p13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300" name="Google Shape;1300;p13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4" name="Shape 1304"/>
        <p:cNvGrpSpPr/>
        <p:nvPr/>
      </p:nvGrpSpPr>
      <p:grpSpPr>
        <a:xfrm>
          <a:off x="0" y="0"/>
          <a:ext cx="0" cy="0"/>
          <a:chOff x="0" y="0"/>
          <a:chExt cx="0" cy="0"/>
        </a:xfrm>
      </p:grpSpPr>
      <p:sp>
        <p:nvSpPr>
          <p:cNvPr id="1305" name="Google Shape;1305;p13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306" name="Google Shape;1306;p13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9" name="Shape 1309"/>
        <p:cNvGrpSpPr/>
        <p:nvPr/>
      </p:nvGrpSpPr>
      <p:grpSpPr>
        <a:xfrm>
          <a:off x="0" y="0"/>
          <a:ext cx="0" cy="0"/>
          <a:chOff x="0" y="0"/>
          <a:chExt cx="0" cy="0"/>
        </a:xfrm>
      </p:grpSpPr>
      <p:sp>
        <p:nvSpPr>
          <p:cNvPr id="1310" name="Google Shape;1310;p13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311" name="Google Shape;1311;p13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4" name="Shape 1314"/>
        <p:cNvGrpSpPr/>
        <p:nvPr/>
      </p:nvGrpSpPr>
      <p:grpSpPr>
        <a:xfrm>
          <a:off x="0" y="0"/>
          <a:ext cx="0" cy="0"/>
          <a:chOff x="0" y="0"/>
          <a:chExt cx="0" cy="0"/>
        </a:xfrm>
      </p:grpSpPr>
      <p:sp>
        <p:nvSpPr>
          <p:cNvPr id="1315" name="Google Shape;1315;p13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316" name="Google Shape;1316;p13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9" name="Shape 1319"/>
        <p:cNvGrpSpPr/>
        <p:nvPr/>
      </p:nvGrpSpPr>
      <p:grpSpPr>
        <a:xfrm>
          <a:off x="0" y="0"/>
          <a:ext cx="0" cy="0"/>
          <a:chOff x="0" y="0"/>
          <a:chExt cx="0" cy="0"/>
        </a:xfrm>
      </p:grpSpPr>
      <p:sp>
        <p:nvSpPr>
          <p:cNvPr id="1320" name="Google Shape;1320;p13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321" name="Google Shape;1321;p13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p1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sz="1200">
                <a:solidFill>
                  <a:srgbClr val="000000"/>
                </a:solidFill>
              </a:rPr>
              <a:t>‹#›</a:t>
            </a:fld>
            <a:endParaRPr sz="1200">
              <a:solidFill>
                <a:srgbClr val="000000"/>
              </a:solidFill>
            </a:endParaRPr>
          </a:p>
        </p:txBody>
      </p:sp>
      <p:sp>
        <p:nvSpPr>
          <p:cNvPr id="378" name="Google Shape;378;p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379" name="Google Shape;379;p1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4" name="Shape 1324"/>
        <p:cNvGrpSpPr/>
        <p:nvPr/>
      </p:nvGrpSpPr>
      <p:grpSpPr>
        <a:xfrm>
          <a:off x="0" y="0"/>
          <a:ext cx="0" cy="0"/>
          <a:chOff x="0" y="0"/>
          <a:chExt cx="0" cy="0"/>
        </a:xfrm>
      </p:grpSpPr>
      <p:sp>
        <p:nvSpPr>
          <p:cNvPr id="1325" name="Google Shape;1325;p14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326" name="Google Shape;1326;p14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0" name="Shape 1330"/>
        <p:cNvGrpSpPr/>
        <p:nvPr/>
      </p:nvGrpSpPr>
      <p:grpSpPr>
        <a:xfrm>
          <a:off x="0" y="0"/>
          <a:ext cx="0" cy="0"/>
          <a:chOff x="0" y="0"/>
          <a:chExt cx="0" cy="0"/>
        </a:xfrm>
      </p:grpSpPr>
      <p:sp>
        <p:nvSpPr>
          <p:cNvPr id="1331" name="Google Shape;1331;p14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332" name="Google Shape;1332;p14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6" name="Shape 1336"/>
        <p:cNvGrpSpPr/>
        <p:nvPr/>
      </p:nvGrpSpPr>
      <p:grpSpPr>
        <a:xfrm>
          <a:off x="0" y="0"/>
          <a:ext cx="0" cy="0"/>
          <a:chOff x="0" y="0"/>
          <a:chExt cx="0" cy="0"/>
        </a:xfrm>
      </p:grpSpPr>
      <p:sp>
        <p:nvSpPr>
          <p:cNvPr id="1337" name="Google Shape;1337;p14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338" name="Google Shape;1338;p14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1" name="Shape 1341"/>
        <p:cNvGrpSpPr/>
        <p:nvPr/>
      </p:nvGrpSpPr>
      <p:grpSpPr>
        <a:xfrm>
          <a:off x="0" y="0"/>
          <a:ext cx="0" cy="0"/>
          <a:chOff x="0" y="0"/>
          <a:chExt cx="0" cy="0"/>
        </a:xfrm>
      </p:grpSpPr>
      <p:sp>
        <p:nvSpPr>
          <p:cNvPr id="1342" name="Google Shape;1342;p14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343" name="Google Shape;1343;p14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6" name="Shape 1346"/>
        <p:cNvGrpSpPr/>
        <p:nvPr/>
      </p:nvGrpSpPr>
      <p:grpSpPr>
        <a:xfrm>
          <a:off x="0" y="0"/>
          <a:ext cx="0" cy="0"/>
          <a:chOff x="0" y="0"/>
          <a:chExt cx="0" cy="0"/>
        </a:xfrm>
      </p:grpSpPr>
      <p:sp>
        <p:nvSpPr>
          <p:cNvPr id="1347" name="Google Shape;1347;p14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348" name="Google Shape;1348;p14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1" name="Shape 1351"/>
        <p:cNvGrpSpPr/>
        <p:nvPr/>
      </p:nvGrpSpPr>
      <p:grpSpPr>
        <a:xfrm>
          <a:off x="0" y="0"/>
          <a:ext cx="0" cy="0"/>
          <a:chOff x="0" y="0"/>
          <a:chExt cx="0" cy="0"/>
        </a:xfrm>
      </p:grpSpPr>
      <p:sp>
        <p:nvSpPr>
          <p:cNvPr id="1352" name="Google Shape;1352;p14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353" name="Google Shape;1353;p14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7" name="Shape 1357"/>
        <p:cNvGrpSpPr/>
        <p:nvPr/>
      </p:nvGrpSpPr>
      <p:grpSpPr>
        <a:xfrm>
          <a:off x="0" y="0"/>
          <a:ext cx="0" cy="0"/>
          <a:chOff x="0" y="0"/>
          <a:chExt cx="0" cy="0"/>
        </a:xfrm>
      </p:grpSpPr>
      <p:sp>
        <p:nvSpPr>
          <p:cNvPr id="1358" name="Google Shape;1358;p14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359" name="Google Shape;1359;p14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2" name="Shape 1362"/>
        <p:cNvGrpSpPr/>
        <p:nvPr/>
      </p:nvGrpSpPr>
      <p:grpSpPr>
        <a:xfrm>
          <a:off x="0" y="0"/>
          <a:ext cx="0" cy="0"/>
          <a:chOff x="0" y="0"/>
          <a:chExt cx="0" cy="0"/>
        </a:xfrm>
      </p:grpSpPr>
      <p:sp>
        <p:nvSpPr>
          <p:cNvPr id="1363" name="Google Shape;1363;p14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364" name="Google Shape;1364;p14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7" name="Shape 1367"/>
        <p:cNvGrpSpPr/>
        <p:nvPr/>
      </p:nvGrpSpPr>
      <p:grpSpPr>
        <a:xfrm>
          <a:off x="0" y="0"/>
          <a:ext cx="0" cy="0"/>
          <a:chOff x="0" y="0"/>
          <a:chExt cx="0" cy="0"/>
        </a:xfrm>
      </p:grpSpPr>
      <p:sp>
        <p:nvSpPr>
          <p:cNvPr id="1368" name="Google Shape;1368;p14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369" name="Google Shape;1369;p14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2" name="Shape 1372"/>
        <p:cNvGrpSpPr/>
        <p:nvPr/>
      </p:nvGrpSpPr>
      <p:grpSpPr>
        <a:xfrm>
          <a:off x="0" y="0"/>
          <a:ext cx="0" cy="0"/>
          <a:chOff x="0" y="0"/>
          <a:chExt cx="0" cy="0"/>
        </a:xfrm>
      </p:grpSpPr>
      <p:sp>
        <p:nvSpPr>
          <p:cNvPr id="1373" name="Google Shape;1373;p14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374" name="Google Shape;1374;p14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p1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97" name="Google Shape;397;p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7" name="Shape 1377"/>
        <p:cNvGrpSpPr/>
        <p:nvPr/>
      </p:nvGrpSpPr>
      <p:grpSpPr>
        <a:xfrm>
          <a:off x="0" y="0"/>
          <a:ext cx="0" cy="0"/>
          <a:chOff x="0" y="0"/>
          <a:chExt cx="0" cy="0"/>
        </a:xfrm>
      </p:grpSpPr>
      <p:sp>
        <p:nvSpPr>
          <p:cNvPr id="1378" name="Google Shape;1378;p15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379" name="Google Shape;1379;p15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2" name="Shape 1382"/>
        <p:cNvGrpSpPr/>
        <p:nvPr/>
      </p:nvGrpSpPr>
      <p:grpSpPr>
        <a:xfrm>
          <a:off x="0" y="0"/>
          <a:ext cx="0" cy="0"/>
          <a:chOff x="0" y="0"/>
          <a:chExt cx="0" cy="0"/>
        </a:xfrm>
      </p:grpSpPr>
      <p:sp>
        <p:nvSpPr>
          <p:cNvPr id="1383" name="Google Shape;1383;p15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384" name="Google Shape;1384;p15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7" name="Shape 1387"/>
        <p:cNvGrpSpPr/>
        <p:nvPr/>
      </p:nvGrpSpPr>
      <p:grpSpPr>
        <a:xfrm>
          <a:off x="0" y="0"/>
          <a:ext cx="0" cy="0"/>
          <a:chOff x="0" y="0"/>
          <a:chExt cx="0" cy="0"/>
        </a:xfrm>
      </p:grpSpPr>
      <p:sp>
        <p:nvSpPr>
          <p:cNvPr id="1388" name="Google Shape;1388;p15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389" name="Google Shape;1389;p15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2" name="Shape 1392"/>
        <p:cNvGrpSpPr/>
        <p:nvPr/>
      </p:nvGrpSpPr>
      <p:grpSpPr>
        <a:xfrm>
          <a:off x="0" y="0"/>
          <a:ext cx="0" cy="0"/>
          <a:chOff x="0" y="0"/>
          <a:chExt cx="0" cy="0"/>
        </a:xfrm>
      </p:grpSpPr>
      <p:sp>
        <p:nvSpPr>
          <p:cNvPr id="1393" name="Google Shape;1393;p15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394" name="Google Shape;1394;p15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7" name="Shape 1397"/>
        <p:cNvGrpSpPr/>
        <p:nvPr/>
      </p:nvGrpSpPr>
      <p:grpSpPr>
        <a:xfrm>
          <a:off x="0" y="0"/>
          <a:ext cx="0" cy="0"/>
          <a:chOff x="0" y="0"/>
          <a:chExt cx="0" cy="0"/>
        </a:xfrm>
      </p:grpSpPr>
      <p:sp>
        <p:nvSpPr>
          <p:cNvPr id="1398" name="Google Shape;1398;p15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399" name="Google Shape;1399;p15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2" name="Shape 1402"/>
        <p:cNvGrpSpPr/>
        <p:nvPr/>
      </p:nvGrpSpPr>
      <p:grpSpPr>
        <a:xfrm>
          <a:off x="0" y="0"/>
          <a:ext cx="0" cy="0"/>
          <a:chOff x="0" y="0"/>
          <a:chExt cx="0" cy="0"/>
        </a:xfrm>
      </p:grpSpPr>
      <p:sp>
        <p:nvSpPr>
          <p:cNvPr id="1403" name="Google Shape;1403;p15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404" name="Google Shape;1404;p15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7" name="Shape 1407"/>
        <p:cNvGrpSpPr/>
        <p:nvPr/>
      </p:nvGrpSpPr>
      <p:grpSpPr>
        <a:xfrm>
          <a:off x="0" y="0"/>
          <a:ext cx="0" cy="0"/>
          <a:chOff x="0" y="0"/>
          <a:chExt cx="0" cy="0"/>
        </a:xfrm>
      </p:grpSpPr>
      <p:sp>
        <p:nvSpPr>
          <p:cNvPr id="1408" name="Google Shape;1408;p15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409" name="Google Shape;1409;p15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2" name="Shape 1412"/>
        <p:cNvGrpSpPr/>
        <p:nvPr/>
      </p:nvGrpSpPr>
      <p:grpSpPr>
        <a:xfrm>
          <a:off x="0" y="0"/>
          <a:ext cx="0" cy="0"/>
          <a:chOff x="0" y="0"/>
          <a:chExt cx="0" cy="0"/>
        </a:xfrm>
      </p:grpSpPr>
      <p:sp>
        <p:nvSpPr>
          <p:cNvPr id="1413" name="Google Shape;1413;p15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414" name="Google Shape;1414;p15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7" name="Shape 1417"/>
        <p:cNvGrpSpPr/>
        <p:nvPr/>
      </p:nvGrpSpPr>
      <p:grpSpPr>
        <a:xfrm>
          <a:off x="0" y="0"/>
          <a:ext cx="0" cy="0"/>
          <a:chOff x="0" y="0"/>
          <a:chExt cx="0" cy="0"/>
        </a:xfrm>
      </p:grpSpPr>
      <p:sp>
        <p:nvSpPr>
          <p:cNvPr id="1418" name="Google Shape;1418;p15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419" name="Google Shape;1419;p15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2" name="Shape 1422"/>
        <p:cNvGrpSpPr/>
        <p:nvPr/>
      </p:nvGrpSpPr>
      <p:grpSpPr>
        <a:xfrm>
          <a:off x="0" y="0"/>
          <a:ext cx="0" cy="0"/>
          <a:chOff x="0" y="0"/>
          <a:chExt cx="0" cy="0"/>
        </a:xfrm>
      </p:grpSpPr>
      <p:sp>
        <p:nvSpPr>
          <p:cNvPr id="1423" name="Google Shape;1423;p15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424" name="Google Shape;1424;p15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p1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03" name="Google Shape;403;p1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7" name="Shape 1427"/>
        <p:cNvGrpSpPr/>
        <p:nvPr/>
      </p:nvGrpSpPr>
      <p:grpSpPr>
        <a:xfrm>
          <a:off x="0" y="0"/>
          <a:ext cx="0" cy="0"/>
          <a:chOff x="0" y="0"/>
          <a:chExt cx="0" cy="0"/>
        </a:xfrm>
      </p:grpSpPr>
      <p:sp>
        <p:nvSpPr>
          <p:cNvPr id="1428" name="Google Shape;1428;p16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429" name="Google Shape;1429;p16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2" name="Shape 1432"/>
        <p:cNvGrpSpPr/>
        <p:nvPr/>
      </p:nvGrpSpPr>
      <p:grpSpPr>
        <a:xfrm>
          <a:off x="0" y="0"/>
          <a:ext cx="0" cy="0"/>
          <a:chOff x="0" y="0"/>
          <a:chExt cx="0" cy="0"/>
        </a:xfrm>
      </p:grpSpPr>
      <p:sp>
        <p:nvSpPr>
          <p:cNvPr id="1433" name="Google Shape;1433;p16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434" name="Google Shape;1434;p16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7" name="Shape 1437"/>
        <p:cNvGrpSpPr/>
        <p:nvPr/>
      </p:nvGrpSpPr>
      <p:grpSpPr>
        <a:xfrm>
          <a:off x="0" y="0"/>
          <a:ext cx="0" cy="0"/>
          <a:chOff x="0" y="0"/>
          <a:chExt cx="0" cy="0"/>
        </a:xfrm>
      </p:grpSpPr>
      <p:sp>
        <p:nvSpPr>
          <p:cNvPr id="1438" name="Google Shape;1438;p16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439" name="Google Shape;1439;p16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2" name="Shape 1442"/>
        <p:cNvGrpSpPr/>
        <p:nvPr/>
      </p:nvGrpSpPr>
      <p:grpSpPr>
        <a:xfrm>
          <a:off x="0" y="0"/>
          <a:ext cx="0" cy="0"/>
          <a:chOff x="0" y="0"/>
          <a:chExt cx="0" cy="0"/>
        </a:xfrm>
      </p:grpSpPr>
      <p:sp>
        <p:nvSpPr>
          <p:cNvPr id="1443" name="Google Shape;1443;p16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444" name="Google Shape;1444;p16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7" name="Shape 1447"/>
        <p:cNvGrpSpPr/>
        <p:nvPr/>
      </p:nvGrpSpPr>
      <p:grpSpPr>
        <a:xfrm>
          <a:off x="0" y="0"/>
          <a:ext cx="0" cy="0"/>
          <a:chOff x="0" y="0"/>
          <a:chExt cx="0" cy="0"/>
        </a:xfrm>
      </p:grpSpPr>
      <p:sp>
        <p:nvSpPr>
          <p:cNvPr id="1448" name="Google Shape;1448;p16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449" name="Google Shape;1449;p16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2" name="Shape 1452"/>
        <p:cNvGrpSpPr/>
        <p:nvPr/>
      </p:nvGrpSpPr>
      <p:grpSpPr>
        <a:xfrm>
          <a:off x="0" y="0"/>
          <a:ext cx="0" cy="0"/>
          <a:chOff x="0" y="0"/>
          <a:chExt cx="0" cy="0"/>
        </a:xfrm>
      </p:grpSpPr>
      <p:sp>
        <p:nvSpPr>
          <p:cNvPr id="1453" name="Google Shape;1453;p16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454" name="Google Shape;1454;p16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7" name="Shape 1457"/>
        <p:cNvGrpSpPr/>
        <p:nvPr/>
      </p:nvGrpSpPr>
      <p:grpSpPr>
        <a:xfrm>
          <a:off x="0" y="0"/>
          <a:ext cx="0" cy="0"/>
          <a:chOff x="0" y="0"/>
          <a:chExt cx="0" cy="0"/>
        </a:xfrm>
      </p:grpSpPr>
      <p:sp>
        <p:nvSpPr>
          <p:cNvPr id="1458" name="Google Shape;1458;p16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459" name="Google Shape;1459;p16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3" name="Shape 1463"/>
        <p:cNvGrpSpPr/>
        <p:nvPr/>
      </p:nvGrpSpPr>
      <p:grpSpPr>
        <a:xfrm>
          <a:off x="0" y="0"/>
          <a:ext cx="0" cy="0"/>
          <a:chOff x="0" y="0"/>
          <a:chExt cx="0" cy="0"/>
        </a:xfrm>
      </p:grpSpPr>
      <p:sp>
        <p:nvSpPr>
          <p:cNvPr id="1464" name="Google Shape;1464;p16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465" name="Google Shape;1465;p16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8" name="Shape 1468"/>
        <p:cNvGrpSpPr/>
        <p:nvPr/>
      </p:nvGrpSpPr>
      <p:grpSpPr>
        <a:xfrm>
          <a:off x="0" y="0"/>
          <a:ext cx="0" cy="0"/>
          <a:chOff x="0" y="0"/>
          <a:chExt cx="0" cy="0"/>
        </a:xfrm>
      </p:grpSpPr>
      <p:sp>
        <p:nvSpPr>
          <p:cNvPr id="1469" name="Google Shape;1469;p16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470" name="Google Shape;1470;p16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3" name="Shape 1473"/>
        <p:cNvGrpSpPr/>
        <p:nvPr/>
      </p:nvGrpSpPr>
      <p:grpSpPr>
        <a:xfrm>
          <a:off x="0" y="0"/>
          <a:ext cx="0" cy="0"/>
          <a:chOff x="0" y="0"/>
          <a:chExt cx="0" cy="0"/>
        </a:xfrm>
      </p:grpSpPr>
      <p:sp>
        <p:nvSpPr>
          <p:cNvPr id="1474" name="Google Shape;1474;p16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475" name="Google Shape;1475;p16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p1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11" name="Google Shape;411;p1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9" name="Shape 1479"/>
        <p:cNvGrpSpPr/>
        <p:nvPr/>
      </p:nvGrpSpPr>
      <p:grpSpPr>
        <a:xfrm>
          <a:off x="0" y="0"/>
          <a:ext cx="0" cy="0"/>
          <a:chOff x="0" y="0"/>
          <a:chExt cx="0" cy="0"/>
        </a:xfrm>
      </p:grpSpPr>
      <p:sp>
        <p:nvSpPr>
          <p:cNvPr id="1480" name="Google Shape;1480;p17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481" name="Google Shape;1481;p17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4" name="Shape 1484"/>
        <p:cNvGrpSpPr/>
        <p:nvPr/>
      </p:nvGrpSpPr>
      <p:grpSpPr>
        <a:xfrm>
          <a:off x="0" y="0"/>
          <a:ext cx="0" cy="0"/>
          <a:chOff x="0" y="0"/>
          <a:chExt cx="0" cy="0"/>
        </a:xfrm>
      </p:grpSpPr>
      <p:sp>
        <p:nvSpPr>
          <p:cNvPr id="1485" name="Google Shape;1485;p17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486" name="Google Shape;1486;p17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1" name="Shape 1491"/>
        <p:cNvGrpSpPr/>
        <p:nvPr/>
      </p:nvGrpSpPr>
      <p:grpSpPr>
        <a:xfrm>
          <a:off x="0" y="0"/>
          <a:ext cx="0" cy="0"/>
          <a:chOff x="0" y="0"/>
          <a:chExt cx="0" cy="0"/>
        </a:xfrm>
      </p:grpSpPr>
      <p:sp>
        <p:nvSpPr>
          <p:cNvPr id="1492" name="Google Shape;1492;p172:notes"/>
          <p:cNvSpPr txBox="1"/>
          <p:nvPr>
            <p:ph idx="12" type="sldNum"/>
          </p:nvPr>
        </p:nvSpPr>
        <p:spPr>
          <a:xfrm>
            <a:off x="3965575" y="8820150"/>
            <a:ext cx="3032125" cy="463550"/>
          </a:xfrm>
          <a:prstGeom prst="rect">
            <a:avLst/>
          </a:prstGeom>
          <a:noFill/>
          <a:ln>
            <a:noFill/>
          </a:ln>
        </p:spPr>
        <p:txBody>
          <a:bodyPr anchorCtr="0" anchor="b" bIns="46500" lIns="93025" spcFirstLastPara="1" rIns="93025" wrap="square" tIns="46500">
            <a:noAutofit/>
          </a:bodyPr>
          <a:lstStyle/>
          <a:p>
            <a:pPr indent="0" lvl="0" marL="0" rtl="0" algn="r">
              <a:lnSpc>
                <a:spcPct val="100000"/>
              </a:lnSpc>
              <a:spcBef>
                <a:spcPts val="0"/>
              </a:spcBef>
              <a:spcAft>
                <a:spcPts val="0"/>
              </a:spcAft>
              <a:buClr>
                <a:schemeClr val="dk1"/>
              </a:buClr>
              <a:buSzPts val="1300"/>
              <a:buFont typeface="Times New Roman"/>
              <a:buNone/>
            </a:pPr>
            <a:fld id="{00000000-1234-1234-1234-123412341234}" type="slidenum">
              <a:rPr lang="en-US" sz="1300">
                <a:latin typeface="Times New Roman"/>
                <a:ea typeface="Times New Roman"/>
                <a:cs typeface="Times New Roman"/>
                <a:sym typeface="Times New Roman"/>
              </a:rPr>
              <a:t>‹#›</a:t>
            </a:fld>
            <a:endParaRPr sz="1300">
              <a:latin typeface="Times New Roman"/>
              <a:ea typeface="Times New Roman"/>
              <a:cs typeface="Times New Roman"/>
              <a:sym typeface="Times New Roman"/>
            </a:endParaRPr>
          </a:p>
        </p:txBody>
      </p:sp>
      <p:sp>
        <p:nvSpPr>
          <p:cNvPr id="1493" name="Google Shape;1493;p17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94" name="Google Shape;1494;p172:notes"/>
          <p:cNvSpPr txBox="1"/>
          <p:nvPr>
            <p:ph idx="1" type="body"/>
          </p:nvPr>
        </p:nvSpPr>
        <p:spPr>
          <a:xfrm>
            <a:off x="685800" y="4343400"/>
            <a:ext cx="5486400" cy="4114800"/>
          </a:xfrm>
          <a:prstGeom prst="rect">
            <a:avLst/>
          </a:prstGeom>
          <a:noFill/>
          <a:ln>
            <a:noFill/>
          </a:ln>
        </p:spPr>
        <p:txBody>
          <a:bodyPr anchorCtr="0" anchor="ctr" bIns="46500" lIns="93025" spcFirstLastPara="1" rIns="93025" wrap="square" tIns="46500">
            <a:noAutofit/>
          </a:bodyPr>
          <a:lstStyle/>
          <a:p>
            <a:pPr indent="0" lvl="0" marL="0" rtl="0" algn="l">
              <a:spcBef>
                <a:spcPts val="0"/>
              </a:spcBef>
              <a:spcAft>
                <a:spcPts val="0"/>
              </a:spcAft>
              <a:buNone/>
            </a:pPr>
            <a:r>
              <a:t/>
            </a:r>
            <a:endParaRPr/>
          </a:p>
        </p:txBody>
      </p:sp>
    </p:spTree>
  </p:cSld>
  <p:clrMapOvr>
    <a:masterClrMapping/>
  </p:clrMapOvr>
</p:notes>
</file>

<file path=ppt/notesSlides/notesSlide1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8" name="Shape 1498"/>
        <p:cNvGrpSpPr/>
        <p:nvPr/>
      </p:nvGrpSpPr>
      <p:grpSpPr>
        <a:xfrm>
          <a:off x="0" y="0"/>
          <a:ext cx="0" cy="0"/>
          <a:chOff x="0" y="0"/>
          <a:chExt cx="0" cy="0"/>
        </a:xfrm>
      </p:grpSpPr>
      <p:sp>
        <p:nvSpPr>
          <p:cNvPr id="1499" name="Google Shape;1499;p17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500" name="Google Shape;1500;p17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4" name="Shape 1504"/>
        <p:cNvGrpSpPr/>
        <p:nvPr/>
      </p:nvGrpSpPr>
      <p:grpSpPr>
        <a:xfrm>
          <a:off x="0" y="0"/>
          <a:ext cx="0" cy="0"/>
          <a:chOff x="0" y="0"/>
          <a:chExt cx="0" cy="0"/>
        </a:xfrm>
      </p:grpSpPr>
      <p:sp>
        <p:nvSpPr>
          <p:cNvPr id="1505" name="Google Shape;1505;p174:notes"/>
          <p:cNvSpPr txBox="1"/>
          <p:nvPr>
            <p:ph idx="12" type="sldNum"/>
          </p:nvPr>
        </p:nvSpPr>
        <p:spPr>
          <a:xfrm>
            <a:off x="3965575" y="8820150"/>
            <a:ext cx="3032125" cy="463550"/>
          </a:xfrm>
          <a:prstGeom prst="rect">
            <a:avLst/>
          </a:prstGeom>
          <a:noFill/>
          <a:ln>
            <a:noFill/>
          </a:ln>
        </p:spPr>
        <p:txBody>
          <a:bodyPr anchorCtr="0" anchor="b" bIns="46500" lIns="93025" spcFirstLastPara="1" rIns="93025" wrap="square" tIns="46500">
            <a:noAutofit/>
          </a:bodyPr>
          <a:lstStyle/>
          <a:p>
            <a:pPr indent="0" lvl="0" marL="0" rtl="0" algn="r">
              <a:lnSpc>
                <a:spcPct val="100000"/>
              </a:lnSpc>
              <a:spcBef>
                <a:spcPts val="0"/>
              </a:spcBef>
              <a:spcAft>
                <a:spcPts val="0"/>
              </a:spcAft>
              <a:buClr>
                <a:schemeClr val="dk1"/>
              </a:buClr>
              <a:buSzPts val="1300"/>
              <a:buFont typeface="Times New Roman"/>
              <a:buNone/>
            </a:pPr>
            <a:fld id="{00000000-1234-1234-1234-123412341234}" type="slidenum">
              <a:rPr lang="en-US" sz="1300">
                <a:latin typeface="Times New Roman"/>
                <a:ea typeface="Times New Roman"/>
                <a:cs typeface="Times New Roman"/>
                <a:sym typeface="Times New Roman"/>
              </a:rPr>
              <a:t>‹#›</a:t>
            </a:fld>
            <a:endParaRPr sz="1300">
              <a:latin typeface="Times New Roman"/>
              <a:ea typeface="Times New Roman"/>
              <a:cs typeface="Times New Roman"/>
              <a:sym typeface="Times New Roman"/>
            </a:endParaRPr>
          </a:p>
        </p:txBody>
      </p:sp>
      <p:sp>
        <p:nvSpPr>
          <p:cNvPr id="1506" name="Google Shape;1506;p17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07" name="Google Shape;1507;p174:notes"/>
          <p:cNvSpPr txBox="1"/>
          <p:nvPr>
            <p:ph idx="1" type="body"/>
          </p:nvPr>
        </p:nvSpPr>
        <p:spPr>
          <a:xfrm>
            <a:off x="685800" y="4343400"/>
            <a:ext cx="5486400" cy="4114800"/>
          </a:xfrm>
          <a:prstGeom prst="rect">
            <a:avLst/>
          </a:prstGeom>
          <a:noFill/>
          <a:ln>
            <a:noFill/>
          </a:ln>
        </p:spPr>
        <p:txBody>
          <a:bodyPr anchorCtr="0" anchor="ctr" bIns="46500" lIns="93025" spcFirstLastPara="1" rIns="93025" wrap="square" tIns="46500">
            <a:noAutofit/>
          </a:bodyPr>
          <a:lstStyle/>
          <a:p>
            <a:pPr indent="0" lvl="0" marL="0" rtl="0" algn="l">
              <a:spcBef>
                <a:spcPts val="0"/>
              </a:spcBef>
              <a:spcAft>
                <a:spcPts val="0"/>
              </a:spcAft>
              <a:buNone/>
            </a:pPr>
            <a:r>
              <a:t/>
            </a:r>
            <a:endParaRPr/>
          </a:p>
        </p:txBody>
      </p:sp>
    </p:spTree>
  </p:cSld>
  <p:clrMapOvr>
    <a:masterClrMapping/>
  </p:clrMapOvr>
</p:notes>
</file>

<file path=ppt/notesSlides/notesSlide1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1" name="Shape 1511"/>
        <p:cNvGrpSpPr/>
        <p:nvPr/>
      </p:nvGrpSpPr>
      <p:grpSpPr>
        <a:xfrm>
          <a:off x="0" y="0"/>
          <a:ext cx="0" cy="0"/>
          <a:chOff x="0" y="0"/>
          <a:chExt cx="0" cy="0"/>
        </a:xfrm>
      </p:grpSpPr>
      <p:sp>
        <p:nvSpPr>
          <p:cNvPr id="1512" name="Google Shape;1512;p175:notes"/>
          <p:cNvSpPr txBox="1"/>
          <p:nvPr>
            <p:ph idx="12" type="sldNum"/>
          </p:nvPr>
        </p:nvSpPr>
        <p:spPr>
          <a:xfrm>
            <a:off x="3965575" y="8820150"/>
            <a:ext cx="3032125" cy="463550"/>
          </a:xfrm>
          <a:prstGeom prst="rect">
            <a:avLst/>
          </a:prstGeom>
          <a:noFill/>
          <a:ln>
            <a:noFill/>
          </a:ln>
        </p:spPr>
        <p:txBody>
          <a:bodyPr anchorCtr="0" anchor="b" bIns="46500" lIns="93025" spcFirstLastPara="1" rIns="93025" wrap="square" tIns="46500">
            <a:noAutofit/>
          </a:bodyPr>
          <a:lstStyle/>
          <a:p>
            <a:pPr indent="0" lvl="0" marL="0" rtl="0" algn="r">
              <a:lnSpc>
                <a:spcPct val="100000"/>
              </a:lnSpc>
              <a:spcBef>
                <a:spcPts val="0"/>
              </a:spcBef>
              <a:spcAft>
                <a:spcPts val="0"/>
              </a:spcAft>
              <a:buClr>
                <a:schemeClr val="dk1"/>
              </a:buClr>
              <a:buSzPts val="1300"/>
              <a:buFont typeface="Times New Roman"/>
              <a:buNone/>
            </a:pPr>
            <a:fld id="{00000000-1234-1234-1234-123412341234}" type="slidenum">
              <a:rPr lang="en-US" sz="1300">
                <a:latin typeface="Times New Roman"/>
                <a:ea typeface="Times New Roman"/>
                <a:cs typeface="Times New Roman"/>
                <a:sym typeface="Times New Roman"/>
              </a:rPr>
              <a:t>‹#›</a:t>
            </a:fld>
            <a:endParaRPr sz="1300">
              <a:latin typeface="Times New Roman"/>
              <a:ea typeface="Times New Roman"/>
              <a:cs typeface="Times New Roman"/>
              <a:sym typeface="Times New Roman"/>
            </a:endParaRPr>
          </a:p>
        </p:txBody>
      </p:sp>
      <p:sp>
        <p:nvSpPr>
          <p:cNvPr id="1513" name="Google Shape;1513;p17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14" name="Google Shape;1514;p175:notes"/>
          <p:cNvSpPr txBox="1"/>
          <p:nvPr>
            <p:ph idx="1" type="body"/>
          </p:nvPr>
        </p:nvSpPr>
        <p:spPr>
          <a:xfrm>
            <a:off x="685800" y="4343400"/>
            <a:ext cx="5486400" cy="4114800"/>
          </a:xfrm>
          <a:prstGeom prst="rect">
            <a:avLst/>
          </a:prstGeom>
          <a:noFill/>
          <a:ln>
            <a:noFill/>
          </a:ln>
        </p:spPr>
        <p:txBody>
          <a:bodyPr anchorCtr="0" anchor="ctr" bIns="46500" lIns="93025" spcFirstLastPara="1" rIns="93025" wrap="square" tIns="46500">
            <a:noAutofit/>
          </a:bodyPr>
          <a:lstStyle/>
          <a:p>
            <a:pPr indent="0" lvl="0" marL="0" rtl="0" algn="l">
              <a:spcBef>
                <a:spcPts val="0"/>
              </a:spcBef>
              <a:spcAft>
                <a:spcPts val="0"/>
              </a:spcAft>
              <a:buNone/>
            </a:pPr>
            <a:r>
              <a:t/>
            </a:r>
            <a:endParaRPr/>
          </a:p>
        </p:txBody>
      </p:sp>
    </p:spTree>
  </p:cSld>
  <p:clrMapOvr>
    <a:masterClrMapping/>
  </p:clrMapOvr>
</p:notes>
</file>

<file path=ppt/notesSlides/notesSlide1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0" name="Shape 1520"/>
        <p:cNvGrpSpPr/>
        <p:nvPr/>
      </p:nvGrpSpPr>
      <p:grpSpPr>
        <a:xfrm>
          <a:off x="0" y="0"/>
          <a:ext cx="0" cy="0"/>
          <a:chOff x="0" y="0"/>
          <a:chExt cx="0" cy="0"/>
        </a:xfrm>
      </p:grpSpPr>
      <p:sp>
        <p:nvSpPr>
          <p:cNvPr id="1521" name="Google Shape;1521;p17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522" name="Google Shape;1522;p17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6" name="Shape 1526"/>
        <p:cNvGrpSpPr/>
        <p:nvPr/>
      </p:nvGrpSpPr>
      <p:grpSpPr>
        <a:xfrm>
          <a:off x="0" y="0"/>
          <a:ext cx="0" cy="0"/>
          <a:chOff x="0" y="0"/>
          <a:chExt cx="0" cy="0"/>
        </a:xfrm>
      </p:grpSpPr>
      <p:sp>
        <p:nvSpPr>
          <p:cNvPr id="1527" name="Google Shape;1527;p177:notes"/>
          <p:cNvSpPr txBox="1"/>
          <p:nvPr>
            <p:ph idx="12" type="sldNum"/>
          </p:nvPr>
        </p:nvSpPr>
        <p:spPr>
          <a:xfrm>
            <a:off x="3965575" y="8820150"/>
            <a:ext cx="3032125" cy="463550"/>
          </a:xfrm>
          <a:prstGeom prst="rect">
            <a:avLst/>
          </a:prstGeom>
          <a:noFill/>
          <a:ln>
            <a:noFill/>
          </a:ln>
        </p:spPr>
        <p:txBody>
          <a:bodyPr anchorCtr="0" anchor="b" bIns="46500" lIns="93025" spcFirstLastPara="1" rIns="93025" wrap="square" tIns="46500">
            <a:noAutofit/>
          </a:bodyPr>
          <a:lstStyle/>
          <a:p>
            <a:pPr indent="0" lvl="0" marL="0" rtl="0" algn="r">
              <a:lnSpc>
                <a:spcPct val="100000"/>
              </a:lnSpc>
              <a:spcBef>
                <a:spcPts val="0"/>
              </a:spcBef>
              <a:spcAft>
                <a:spcPts val="0"/>
              </a:spcAft>
              <a:buClr>
                <a:schemeClr val="dk1"/>
              </a:buClr>
              <a:buSzPts val="1300"/>
              <a:buFont typeface="Times New Roman"/>
              <a:buNone/>
            </a:pPr>
            <a:fld id="{00000000-1234-1234-1234-123412341234}" type="slidenum">
              <a:rPr lang="en-US" sz="1300">
                <a:latin typeface="Times New Roman"/>
                <a:ea typeface="Times New Roman"/>
                <a:cs typeface="Times New Roman"/>
                <a:sym typeface="Times New Roman"/>
              </a:rPr>
              <a:t>‹#›</a:t>
            </a:fld>
            <a:endParaRPr sz="1300">
              <a:latin typeface="Times New Roman"/>
              <a:ea typeface="Times New Roman"/>
              <a:cs typeface="Times New Roman"/>
              <a:sym typeface="Times New Roman"/>
            </a:endParaRPr>
          </a:p>
        </p:txBody>
      </p:sp>
      <p:sp>
        <p:nvSpPr>
          <p:cNvPr id="1528" name="Google Shape;1528;p17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29" name="Google Shape;1529;p177:notes"/>
          <p:cNvSpPr txBox="1"/>
          <p:nvPr>
            <p:ph idx="1" type="body"/>
          </p:nvPr>
        </p:nvSpPr>
        <p:spPr>
          <a:xfrm>
            <a:off x="685800" y="4343400"/>
            <a:ext cx="5486400" cy="4114800"/>
          </a:xfrm>
          <a:prstGeom prst="rect">
            <a:avLst/>
          </a:prstGeom>
          <a:noFill/>
          <a:ln>
            <a:noFill/>
          </a:ln>
        </p:spPr>
        <p:txBody>
          <a:bodyPr anchorCtr="0" anchor="ctr" bIns="46500" lIns="93025" spcFirstLastPara="1" rIns="93025" wrap="square" tIns="46500">
            <a:noAutofit/>
          </a:bodyPr>
          <a:lstStyle/>
          <a:p>
            <a:pPr indent="0" lvl="0" marL="0" rtl="0" algn="l">
              <a:spcBef>
                <a:spcPts val="0"/>
              </a:spcBef>
              <a:spcAft>
                <a:spcPts val="0"/>
              </a:spcAft>
              <a:buNone/>
            </a:pPr>
            <a:r>
              <a:t/>
            </a:r>
            <a:endParaRPr/>
          </a:p>
        </p:txBody>
      </p:sp>
    </p:spTree>
  </p:cSld>
  <p:clrMapOvr>
    <a:masterClrMapping/>
  </p:clrMapOvr>
</p:notes>
</file>

<file path=ppt/notesSlides/notesSlide1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3" name="Shape 1533"/>
        <p:cNvGrpSpPr/>
        <p:nvPr/>
      </p:nvGrpSpPr>
      <p:grpSpPr>
        <a:xfrm>
          <a:off x="0" y="0"/>
          <a:ext cx="0" cy="0"/>
          <a:chOff x="0" y="0"/>
          <a:chExt cx="0" cy="0"/>
        </a:xfrm>
      </p:grpSpPr>
      <p:sp>
        <p:nvSpPr>
          <p:cNvPr id="1534" name="Google Shape;1534;p178:notes"/>
          <p:cNvSpPr txBox="1"/>
          <p:nvPr>
            <p:ph idx="12" type="sldNum"/>
          </p:nvPr>
        </p:nvSpPr>
        <p:spPr>
          <a:xfrm>
            <a:off x="3965575" y="8820150"/>
            <a:ext cx="3032125" cy="463550"/>
          </a:xfrm>
          <a:prstGeom prst="rect">
            <a:avLst/>
          </a:prstGeom>
          <a:noFill/>
          <a:ln>
            <a:noFill/>
          </a:ln>
        </p:spPr>
        <p:txBody>
          <a:bodyPr anchorCtr="0" anchor="b" bIns="46500" lIns="93025" spcFirstLastPara="1" rIns="93025" wrap="square" tIns="46500">
            <a:noAutofit/>
          </a:bodyPr>
          <a:lstStyle/>
          <a:p>
            <a:pPr indent="0" lvl="0" marL="0" rtl="0" algn="r">
              <a:lnSpc>
                <a:spcPct val="100000"/>
              </a:lnSpc>
              <a:spcBef>
                <a:spcPts val="0"/>
              </a:spcBef>
              <a:spcAft>
                <a:spcPts val="0"/>
              </a:spcAft>
              <a:buClr>
                <a:schemeClr val="dk1"/>
              </a:buClr>
              <a:buSzPts val="1300"/>
              <a:buFont typeface="Times New Roman"/>
              <a:buNone/>
            </a:pPr>
            <a:fld id="{00000000-1234-1234-1234-123412341234}" type="slidenum">
              <a:rPr lang="en-US" sz="1300">
                <a:latin typeface="Times New Roman"/>
                <a:ea typeface="Times New Roman"/>
                <a:cs typeface="Times New Roman"/>
                <a:sym typeface="Times New Roman"/>
              </a:rPr>
              <a:t>‹#›</a:t>
            </a:fld>
            <a:endParaRPr sz="1300">
              <a:latin typeface="Times New Roman"/>
              <a:ea typeface="Times New Roman"/>
              <a:cs typeface="Times New Roman"/>
              <a:sym typeface="Times New Roman"/>
            </a:endParaRPr>
          </a:p>
        </p:txBody>
      </p:sp>
      <p:sp>
        <p:nvSpPr>
          <p:cNvPr id="1535" name="Google Shape;1535;p17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36" name="Google Shape;1536;p178:notes"/>
          <p:cNvSpPr txBox="1"/>
          <p:nvPr>
            <p:ph idx="1" type="body"/>
          </p:nvPr>
        </p:nvSpPr>
        <p:spPr>
          <a:xfrm>
            <a:off x="685800" y="4343400"/>
            <a:ext cx="5486400" cy="4114800"/>
          </a:xfrm>
          <a:prstGeom prst="rect">
            <a:avLst/>
          </a:prstGeom>
          <a:noFill/>
          <a:ln>
            <a:noFill/>
          </a:ln>
        </p:spPr>
        <p:txBody>
          <a:bodyPr anchorCtr="0" anchor="ctr" bIns="46500" lIns="93025" spcFirstLastPara="1" rIns="93025" wrap="square" tIns="46500">
            <a:noAutofit/>
          </a:bodyPr>
          <a:lstStyle/>
          <a:p>
            <a:pPr indent="0" lvl="0" marL="0" rtl="0" algn="l">
              <a:spcBef>
                <a:spcPts val="0"/>
              </a:spcBef>
              <a:spcAft>
                <a:spcPts val="0"/>
              </a:spcAft>
              <a:buNone/>
            </a:pPr>
            <a:r>
              <a:t/>
            </a:r>
            <a:endParaRPr/>
          </a:p>
        </p:txBody>
      </p:sp>
    </p:spTree>
  </p:cSld>
  <p:clrMapOvr>
    <a:masterClrMapping/>
  </p:clrMapOvr>
</p:notes>
</file>

<file path=ppt/notesSlides/notesSlide1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0" name="Shape 1540"/>
        <p:cNvGrpSpPr/>
        <p:nvPr/>
      </p:nvGrpSpPr>
      <p:grpSpPr>
        <a:xfrm>
          <a:off x="0" y="0"/>
          <a:ext cx="0" cy="0"/>
          <a:chOff x="0" y="0"/>
          <a:chExt cx="0" cy="0"/>
        </a:xfrm>
      </p:grpSpPr>
      <p:sp>
        <p:nvSpPr>
          <p:cNvPr id="1541" name="Google Shape;1541;p179:notes"/>
          <p:cNvSpPr txBox="1"/>
          <p:nvPr>
            <p:ph idx="12" type="sldNum"/>
          </p:nvPr>
        </p:nvSpPr>
        <p:spPr>
          <a:xfrm>
            <a:off x="3965575" y="8820150"/>
            <a:ext cx="3032125" cy="463550"/>
          </a:xfrm>
          <a:prstGeom prst="rect">
            <a:avLst/>
          </a:prstGeom>
          <a:noFill/>
          <a:ln>
            <a:noFill/>
          </a:ln>
        </p:spPr>
        <p:txBody>
          <a:bodyPr anchorCtr="0" anchor="b" bIns="46500" lIns="93025" spcFirstLastPara="1" rIns="93025" wrap="square" tIns="46500">
            <a:noAutofit/>
          </a:bodyPr>
          <a:lstStyle/>
          <a:p>
            <a:pPr indent="0" lvl="0" marL="0" rtl="0" algn="r">
              <a:lnSpc>
                <a:spcPct val="100000"/>
              </a:lnSpc>
              <a:spcBef>
                <a:spcPts val="0"/>
              </a:spcBef>
              <a:spcAft>
                <a:spcPts val="0"/>
              </a:spcAft>
              <a:buClr>
                <a:schemeClr val="dk1"/>
              </a:buClr>
              <a:buSzPts val="1300"/>
              <a:buFont typeface="Times New Roman"/>
              <a:buNone/>
            </a:pPr>
            <a:fld id="{00000000-1234-1234-1234-123412341234}" type="slidenum">
              <a:rPr lang="en-US" sz="1300">
                <a:latin typeface="Times New Roman"/>
                <a:ea typeface="Times New Roman"/>
                <a:cs typeface="Times New Roman"/>
                <a:sym typeface="Times New Roman"/>
              </a:rPr>
              <a:t>‹#›</a:t>
            </a:fld>
            <a:endParaRPr sz="1300">
              <a:latin typeface="Times New Roman"/>
              <a:ea typeface="Times New Roman"/>
              <a:cs typeface="Times New Roman"/>
              <a:sym typeface="Times New Roman"/>
            </a:endParaRPr>
          </a:p>
        </p:txBody>
      </p:sp>
      <p:sp>
        <p:nvSpPr>
          <p:cNvPr id="1542" name="Google Shape;1542;p17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43" name="Google Shape;1543;p179:notes"/>
          <p:cNvSpPr txBox="1"/>
          <p:nvPr>
            <p:ph idx="1" type="body"/>
          </p:nvPr>
        </p:nvSpPr>
        <p:spPr>
          <a:xfrm>
            <a:off x="685800" y="4343400"/>
            <a:ext cx="5486400" cy="4114800"/>
          </a:xfrm>
          <a:prstGeom prst="rect">
            <a:avLst/>
          </a:prstGeom>
          <a:noFill/>
          <a:ln>
            <a:noFill/>
          </a:ln>
        </p:spPr>
        <p:txBody>
          <a:bodyPr anchorCtr="0" anchor="ctr" bIns="46500" lIns="93025" spcFirstLastPara="1" rIns="93025" wrap="square" tIns="46500">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p1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18" name="Google Shape;418;p1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7" name="Shape 1547"/>
        <p:cNvGrpSpPr/>
        <p:nvPr/>
      </p:nvGrpSpPr>
      <p:grpSpPr>
        <a:xfrm>
          <a:off x="0" y="0"/>
          <a:ext cx="0" cy="0"/>
          <a:chOff x="0" y="0"/>
          <a:chExt cx="0" cy="0"/>
        </a:xfrm>
      </p:grpSpPr>
      <p:sp>
        <p:nvSpPr>
          <p:cNvPr id="1548" name="Google Shape;1548;p180:notes"/>
          <p:cNvSpPr txBox="1"/>
          <p:nvPr>
            <p:ph idx="12" type="sldNum"/>
          </p:nvPr>
        </p:nvSpPr>
        <p:spPr>
          <a:xfrm>
            <a:off x="3965575" y="8820150"/>
            <a:ext cx="3032125" cy="463550"/>
          </a:xfrm>
          <a:prstGeom prst="rect">
            <a:avLst/>
          </a:prstGeom>
          <a:noFill/>
          <a:ln>
            <a:noFill/>
          </a:ln>
        </p:spPr>
        <p:txBody>
          <a:bodyPr anchorCtr="0" anchor="b" bIns="46500" lIns="93025" spcFirstLastPara="1" rIns="93025" wrap="square" tIns="46500">
            <a:noAutofit/>
          </a:bodyPr>
          <a:lstStyle/>
          <a:p>
            <a:pPr indent="0" lvl="0" marL="0" rtl="0" algn="r">
              <a:lnSpc>
                <a:spcPct val="100000"/>
              </a:lnSpc>
              <a:spcBef>
                <a:spcPts val="0"/>
              </a:spcBef>
              <a:spcAft>
                <a:spcPts val="0"/>
              </a:spcAft>
              <a:buClr>
                <a:schemeClr val="dk1"/>
              </a:buClr>
              <a:buSzPts val="1300"/>
              <a:buFont typeface="Times New Roman"/>
              <a:buNone/>
            </a:pPr>
            <a:fld id="{00000000-1234-1234-1234-123412341234}" type="slidenum">
              <a:rPr lang="en-US" sz="1300">
                <a:latin typeface="Times New Roman"/>
                <a:ea typeface="Times New Roman"/>
                <a:cs typeface="Times New Roman"/>
                <a:sym typeface="Times New Roman"/>
              </a:rPr>
              <a:t>‹#›</a:t>
            </a:fld>
            <a:endParaRPr sz="1300">
              <a:latin typeface="Times New Roman"/>
              <a:ea typeface="Times New Roman"/>
              <a:cs typeface="Times New Roman"/>
              <a:sym typeface="Times New Roman"/>
            </a:endParaRPr>
          </a:p>
        </p:txBody>
      </p:sp>
      <p:sp>
        <p:nvSpPr>
          <p:cNvPr id="1549" name="Google Shape;1549;p18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50" name="Google Shape;1550;p180:notes"/>
          <p:cNvSpPr txBox="1"/>
          <p:nvPr>
            <p:ph idx="1" type="body"/>
          </p:nvPr>
        </p:nvSpPr>
        <p:spPr>
          <a:xfrm>
            <a:off x="685800" y="4343400"/>
            <a:ext cx="5486400" cy="4114800"/>
          </a:xfrm>
          <a:prstGeom prst="rect">
            <a:avLst/>
          </a:prstGeom>
          <a:noFill/>
          <a:ln>
            <a:noFill/>
          </a:ln>
        </p:spPr>
        <p:txBody>
          <a:bodyPr anchorCtr="0" anchor="ctr" bIns="46500" lIns="93025" spcFirstLastPara="1" rIns="93025" wrap="square" tIns="46500">
            <a:noAutofit/>
          </a:bodyPr>
          <a:lstStyle/>
          <a:p>
            <a:pPr indent="0" lvl="0" marL="0" rtl="0" algn="l">
              <a:spcBef>
                <a:spcPts val="0"/>
              </a:spcBef>
              <a:spcAft>
                <a:spcPts val="0"/>
              </a:spcAft>
              <a:buNone/>
            </a:pPr>
            <a:r>
              <a:t/>
            </a:r>
            <a:endParaRPr/>
          </a:p>
        </p:txBody>
      </p:sp>
    </p:spTree>
  </p:cSld>
  <p:clrMapOvr>
    <a:masterClrMapping/>
  </p:clrMapOvr>
</p:notes>
</file>

<file path=ppt/notesSlides/notesSlide1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4" name="Shape 1554"/>
        <p:cNvGrpSpPr/>
        <p:nvPr/>
      </p:nvGrpSpPr>
      <p:grpSpPr>
        <a:xfrm>
          <a:off x="0" y="0"/>
          <a:ext cx="0" cy="0"/>
          <a:chOff x="0" y="0"/>
          <a:chExt cx="0" cy="0"/>
        </a:xfrm>
      </p:grpSpPr>
      <p:sp>
        <p:nvSpPr>
          <p:cNvPr id="1555" name="Google Shape;1555;p18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556" name="Google Shape;1556;p18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2" name="Shape 1562"/>
        <p:cNvGrpSpPr/>
        <p:nvPr/>
      </p:nvGrpSpPr>
      <p:grpSpPr>
        <a:xfrm>
          <a:off x="0" y="0"/>
          <a:ext cx="0" cy="0"/>
          <a:chOff x="0" y="0"/>
          <a:chExt cx="0" cy="0"/>
        </a:xfrm>
      </p:grpSpPr>
      <p:sp>
        <p:nvSpPr>
          <p:cNvPr id="1563" name="Google Shape;1563;p18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564" name="Google Shape;1564;p18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7" name="Shape 1567"/>
        <p:cNvGrpSpPr/>
        <p:nvPr/>
      </p:nvGrpSpPr>
      <p:grpSpPr>
        <a:xfrm>
          <a:off x="0" y="0"/>
          <a:ext cx="0" cy="0"/>
          <a:chOff x="0" y="0"/>
          <a:chExt cx="0" cy="0"/>
        </a:xfrm>
      </p:grpSpPr>
      <p:sp>
        <p:nvSpPr>
          <p:cNvPr id="1568" name="Google Shape;1568;p18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569" name="Google Shape;1569;p18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2" name="Shape 1572"/>
        <p:cNvGrpSpPr/>
        <p:nvPr/>
      </p:nvGrpSpPr>
      <p:grpSpPr>
        <a:xfrm>
          <a:off x="0" y="0"/>
          <a:ext cx="0" cy="0"/>
          <a:chOff x="0" y="0"/>
          <a:chExt cx="0" cy="0"/>
        </a:xfrm>
      </p:grpSpPr>
      <p:sp>
        <p:nvSpPr>
          <p:cNvPr id="1573" name="Google Shape;1573;p18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574" name="Google Shape;1574;p18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8" name="Shape 1578"/>
        <p:cNvGrpSpPr/>
        <p:nvPr/>
      </p:nvGrpSpPr>
      <p:grpSpPr>
        <a:xfrm>
          <a:off x="0" y="0"/>
          <a:ext cx="0" cy="0"/>
          <a:chOff x="0" y="0"/>
          <a:chExt cx="0" cy="0"/>
        </a:xfrm>
      </p:grpSpPr>
      <p:sp>
        <p:nvSpPr>
          <p:cNvPr id="1579" name="Google Shape;1579;p18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580" name="Google Shape;1580;p18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3" name="Shape 1583"/>
        <p:cNvGrpSpPr/>
        <p:nvPr/>
      </p:nvGrpSpPr>
      <p:grpSpPr>
        <a:xfrm>
          <a:off x="0" y="0"/>
          <a:ext cx="0" cy="0"/>
          <a:chOff x="0" y="0"/>
          <a:chExt cx="0" cy="0"/>
        </a:xfrm>
      </p:grpSpPr>
      <p:sp>
        <p:nvSpPr>
          <p:cNvPr id="1584" name="Google Shape;1584;p18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585" name="Google Shape;1585;p18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9" name="Shape 1589"/>
        <p:cNvGrpSpPr/>
        <p:nvPr/>
      </p:nvGrpSpPr>
      <p:grpSpPr>
        <a:xfrm>
          <a:off x="0" y="0"/>
          <a:ext cx="0" cy="0"/>
          <a:chOff x="0" y="0"/>
          <a:chExt cx="0" cy="0"/>
        </a:xfrm>
      </p:grpSpPr>
      <p:sp>
        <p:nvSpPr>
          <p:cNvPr id="1590" name="Google Shape;1590;p18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591" name="Google Shape;1591;p18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5" name="Shape 1595"/>
        <p:cNvGrpSpPr/>
        <p:nvPr/>
      </p:nvGrpSpPr>
      <p:grpSpPr>
        <a:xfrm>
          <a:off x="0" y="0"/>
          <a:ext cx="0" cy="0"/>
          <a:chOff x="0" y="0"/>
          <a:chExt cx="0" cy="0"/>
        </a:xfrm>
      </p:grpSpPr>
      <p:sp>
        <p:nvSpPr>
          <p:cNvPr id="1596" name="Google Shape;1596;p18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597" name="Google Shape;1597;p18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0" name="Shape 1600"/>
        <p:cNvGrpSpPr/>
        <p:nvPr/>
      </p:nvGrpSpPr>
      <p:grpSpPr>
        <a:xfrm>
          <a:off x="0" y="0"/>
          <a:ext cx="0" cy="0"/>
          <a:chOff x="0" y="0"/>
          <a:chExt cx="0" cy="0"/>
        </a:xfrm>
      </p:grpSpPr>
      <p:sp>
        <p:nvSpPr>
          <p:cNvPr id="1601" name="Google Shape;1601;p18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602" name="Google Shape;1602;p18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p1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24" name="Google Shape;424;p1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p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07" name="Google Shape;307;p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p2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30" name="Google Shape;430;p2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p2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35" name="Google Shape;435;p2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p2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chemeClr val="dk1"/>
              </a:buClr>
              <a:buSzPts val="1200"/>
              <a:buFont typeface="Arial"/>
              <a:buNone/>
            </a:pPr>
            <a:fld id="{00000000-1234-1234-1234-123412341234}" type="slidenum">
              <a:rPr lang="en-US" sz="1200"/>
              <a:t>‹#›</a:t>
            </a:fld>
            <a:endParaRPr sz="1200"/>
          </a:p>
        </p:txBody>
      </p:sp>
      <p:sp>
        <p:nvSpPr>
          <p:cNvPr id="441" name="Google Shape;441;p2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442" name="Google Shape;442;p2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p2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48" name="Google Shape;448;p2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p2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chemeClr val="dk1"/>
              </a:buClr>
              <a:buSzPts val="1200"/>
              <a:buFont typeface="Arial"/>
              <a:buNone/>
            </a:pPr>
            <a:fld id="{00000000-1234-1234-1234-123412341234}" type="slidenum">
              <a:rPr lang="en-US" sz="1200"/>
              <a:t>‹#›</a:t>
            </a:fld>
            <a:endParaRPr sz="1200"/>
          </a:p>
        </p:txBody>
      </p:sp>
      <p:sp>
        <p:nvSpPr>
          <p:cNvPr id="454" name="Google Shape;454;p2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455" name="Google Shape;455;p2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p2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61" name="Google Shape;461;p2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p2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67" name="Google Shape;467;p2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p2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72" name="Google Shape;472;p2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p2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78" name="Google Shape;478;p2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p2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86" name="Google Shape;486;p2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p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13" name="Google Shape;313;p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 name="Shape 545"/>
        <p:cNvGrpSpPr/>
        <p:nvPr/>
      </p:nvGrpSpPr>
      <p:grpSpPr>
        <a:xfrm>
          <a:off x="0" y="0"/>
          <a:ext cx="0" cy="0"/>
          <a:chOff x="0" y="0"/>
          <a:chExt cx="0" cy="0"/>
        </a:xfrm>
      </p:grpSpPr>
      <p:sp>
        <p:nvSpPr>
          <p:cNvPr id="546" name="Google Shape;546;p3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chemeClr val="dk1"/>
              </a:buClr>
              <a:buSzPts val="1200"/>
              <a:buFont typeface="Arial"/>
              <a:buNone/>
            </a:pPr>
            <a:fld id="{00000000-1234-1234-1234-123412341234}" type="slidenum">
              <a:rPr lang="en-US" sz="1200"/>
              <a:t>‹#›</a:t>
            </a:fld>
            <a:endParaRPr sz="1200"/>
          </a:p>
        </p:txBody>
      </p:sp>
      <p:sp>
        <p:nvSpPr>
          <p:cNvPr id="547" name="Google Shape;547;p3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548" name="Google Shape;548;p3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p3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554" name="Google Shape;554;p3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 name="Shape 557"/>
        <p:cNvGrpSpPr/>
        <p:nvPr/>
      </p:nvGrpSpPr>
      <p:grpSpPr>
        <a:xfrm>
          <a:off x="0" y="0"/>
          <a:ext cx="0" cy="0"/>
          <a:chOff x="0" y="0"/>
          <a:chExt cx="0" cy="0"/>
        </a:xfrm>
      </p:grpSpPr>
      <p:sp>
        <p:nvSpPr>
          <p:cNvPr id="558" name="Google Shape;558;p3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559" name="Google Shape;559;p3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2" name="Shape 562"/>
        <p:cNvGrpSpPr/>
        <p:nvPr/>
      </p:nvGrpSpPr>
      <p:grpSpPr>
        <a:xfrm>
          <a:off x="0" y="0"/>
          <a:ext cx="0" cy="0"/>
          <a:chOff x="0" y="0"/>
          <a:chExt cx="0" cy="0"/>
        </a:xfrm>
      </p:grpSpPr>
      <p:sp>
        <p:nvSpPr>
          <p:cNvPr id="563" name="Google Shape;563;p3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564" name="Google Shape;564;p3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8" name="Shape 568"/>
        <p:cNvGrpSpPr/>
        <p:nvPr/>
      </p:nvGrpSpPr>
      <p:grpSpPr>
        <a:xfrm>
          <a:off x="0" y="0"/>
          <a:ext cx="0" cy="0"/>
          <a:chOff x="0" y="0"/>
          <a:chExt cx="0" cy="0"/>
        </a:xfrm>
      </p:grpSpPr>
      <p:sp>
        <p:nvSpPr>
          <p:cNvPr id="569" name="Google Shape;569;p3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570" name="Google Shape;570;p3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 name="Shape 574"/>
        <p:cNvGrpSpPr/>
        <p:nvPr/>
      </p:nvGrpSpPr>
      <p:grpSpPr>
        <a:xfrm>
          <a:off x="0" y="0"/>
          <a:ext cx="0" cy="0"/>
          <a:chOff x="0" y="0"/>
          <a:chExt cx="0" cy="0"/>
        </a:xfrm>
      </p:grpSpPr>
      <p:sp>
        <p:nvSpPr>
          <p:cNvPr id="575" name="Google Shape;575;p3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576" name="Google Shape;576;p3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9" name="Shape 579"/>
        <p:cNvGrpSpPr/>
        <p:nvPr/>
      </p:nvGrpSpPr>
      <p:grpSpPr>
        <a:xfrm>
          <a:off x="0" y="0"/>
          <a:ext cx="0" cy="0"/>
          <a:chOff x="0" y="0"/>
          <a:chExt cx="0" cy="0"/>
        </a:xfrm>
      </p:grpSpPr>
      <p:sp>
        <p:nvSpPr>
          <p:cNvPr id="580" name="Google Shape;580;p3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581" name="Google Shape;581;p3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4" name="Shape 584"/>
        <p:cNvGrpSpPr/>
        <p:nvPr/>
      </p:nvGrpSpPr>
      <p:grpSpPr>
        <a:xfrm>
          <a:off x="0" y="0"/>
          <a:ext cx="0" cy="0"/>
          <a:chOff x="0" y="0"/>
          <a:chExt cx="0" cy="0"/>
        </a:xfrm>
      </p:grpSpPr>
      <p:sp>
        <p:nvSpPr>
          <p:cNvPr id="585" name="Google Shape;585;p3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586" name="Google Shape;586;p3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0" name="Shape 590"/>
        <p:cNvGrpSpPr/>
        <p:nvPr/>
      </p:nvGrpSpPr>
      <p:grpSpPr>
        <a:xfrm>
          <a:off x="0" y="0"/>
          <a:ext cx="0" cy="0"/>
          <a:chOff x="0" y="0"/>
          <a:chExt cx="0" cy="0"/>
        </a:xfrm>
      </p:grpSpPr>
      <p:sp>
        <p:nvSpPr>
          <p:cNvPr id="591" name="Google Shape;591;p3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592" name="Google Shape;592;p3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5" name="Shape 595"/>
        <p:cNvGrpSpPr/>
        <p:nvPr/>
      </p:nvGrpSpPr>
      <p:grpSpPr>
        <a:xfrm>
          <a:off x="0" y="0"/>
          <a:ext cx="0" cy="0"/>
          <a:chOff x="0" y="0"/>
          <a:chExt cx="0" cy="0"/>
        </a:xfrm>
      </p:grpSpPr>
      <p:sp>
        <p:nvSpPr>
          <p:cNvPr id="596" name="Google Shape;596;p3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597" name="Google Shape;597;p3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p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18" name="Google Shape;318;p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1" name="Shape 601"/>
        <p:cNvGrpSpPr/>
        <p:nvPr/>
      </p:nvGrpSpPr>
      <p:grpSpPr>
        <a:xfrm>
          <a:off x="0" y="0"/>
          <a:ext cx="0" cy="0"/>
          <a:chOff x="0" y="0"/>
          <a:chExt cx="0" cy="0"/>
        </a:xfrm>
      </p:grpSpPr>
      <p:sp>
        <p:nvSpPr>
          <p:cNvPr id="602" name="Google Shape;602;p4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603" name="Google Shape;603;p4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7" name="Shape 607"/>
        <p:cNvGrpSpPr/>
        <p:nvPr/>
      </p:nvGrpSpPr>
      <p:grpSpPr>
        <a:xfrm>
          <a:off x="0" y="0"/>
          <a:ext cx="0" cy="0"/>
          <a:chOff x="0" y="0"/>
          <a:chExt cx="0" cy="0"/>
        </a:xfrm>
      </p:grpSpPr>
      <p:sp>
        <p:nvSpPr>
          <p:cNvPr id="608" name="Google Shape;608;p4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609" name="Google Shape;609;p4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2" name="Shape 612"/>
        <p:cNvGrpSpPr/>
        <p:nvPr/>
      </p:nvGrpSpPr>
      <p:grpSpPr>
        <a:xfrm>
          <a:off x="0" y="0"/>
          <a:ext cx="0" cy="0"/>
          <a:chOff x="0" y="0"/>
          <a:chExt cx="0" cy="0"/>
        </a:xfrm>
      </p:grpSpPr>
      <p:sp>
        <p:nvSpPr>
          <p:cNvPr id="613" name="Google Shape;613;p4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614" name="Google Shape;614;p4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8" name="Shape 618"/>
        <p:cNvGrpSpPr/>
        <p:nvPr/>
      </p:nvGrpSpPr>
      <p:grpSpPr>
        <a:xfrm>
          <a:off x="0" y="0"/>
          <a:ext cx="0" cy="0"/>
          <a:chOff x="0" y="0"/>
          <a:chExt cx="0" cy="0"/>
        </a:xfrm>
      </p:grpSpPr>
      <p:sp>
        <p:nvSpPr>
          <p:cNvPr id="619" name="Google Shape;619;p4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620" name="Google Shape;620;p4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4" name="Shape 624"/>
        <p:cNvGrpSpPr/>
        <p:nvPr/>
      </p:nvGrpSpPr>
      <p:grpSpPr>
        <a:xfrm>
          <a:off x="0" y="0"/>
          <a:ext cx="0" cy="0"/>
          <a:chOff x="0" y="0"/>
          <a:chExt cx="0" cy="0"/>
        </a:xfrm>
      </p:grpSpPr>
      <p:sp>
        <p:nvSpPr>
          <p:cNvPr id="625" name="Google Shape;625;p4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626" name="Google Shape;626;p4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0" name="Shape 630"/>
        <p:cNvGrpSpPr/>
        <p:nvPr/>
      </p:nvGrpSpPr>
      <p:grpSpPr>
        <a:xfrm>
          <a:off x="0" y="0"/>
          <a:ext cx="0" cy="0"/>
          <a:chOff x="0" y="0"/>
          <a:chExt cx="0" cy="0"/>
        </a:xfrm>
      </p:grpSpPr>
      <p:sp>
        <p:nvSpPr>
          <p:cNvPr id="631" name="Google Shape;631;p4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chemeClr val="dk1"/>
              </a:buClr>
              <a:buSzPts val="1200"/>
              <a:buFont typeface="Arial"/>
              <a:buNone/>
            </a:pPr>
            <a:fld id="{00000000-1234-1234-1234-123412341234}" type="slidenum">
              <a:rPr lang="en-US" sz="1200"/>
              <a:t>‹#›</a:t>
            </a:fld>
            <a:endParaRPr sz="1200"/>
          </a:p>
        </p:txBody>
      </p:sp>
      <p:sp>
        <p:nvSpPr>
          <p:cNvPr id="632" name="Google Shape;632;p4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633" name="Google Shape;633;p4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7" name="Shape 637"/>
        <p:cNvGrpSpPr/>
        <p:nvPr/>
      </p:nvGrpSpPr>
      <p:grpSpPr>
        <a:xfrm>
          <a:off x="0" y="0"/>
          <a:ext cx="0" cy="0"/>
          <a:chOff x="0" y="0"/>
          <a:chExt cx="0" cy="0"/>
        </a:xfrm>
      </p:grpSpPr>
      <p:sp>
        <p:nvSpPr>
          <p:cNvPr id="638" name="Google Shape;638;p4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chemeClr val="dk1"/>
              </a:buClr>
              <a:buSzPts val="1200"/>
              <a:buFont typeface="Arial"/>
              <a:buNone/>
            </a:pPr>
            <a:fld id="{00000000-1234-1234-1234-123412341234}" type="slidenum">
              <a:rPr lang="en-US" sz="1200"/>
              <a:t>‹#›</a:t>
            </a:fld>
            <a:endParaRPr sz="1200"/>
          </a:p>
        </p:txBody>
      </p:sp>
      <p:sp>
        <p:nvSpPr>
          <p:cNvPr id="639" name="Google Shape;639;p4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640" name="Google Shape;640;p4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4" name="Shape 644"/>
        <p:cNvGrpSpPr/>
        <p:nvPr/>
      </p:nvGrpSpPr>
      <p:grpSpPr>
        <a:xfrm>
          <a:off x="0" y="0"/>
          <a:ext cx="0" cy="0"/>
          <a:chOff x="0" y="0"/>
          <a:chExt cx="0" cy="0"/>
        </a:xfrm>
      </p:grpSpPr>
      <p:sp>
        <p:nvSpPr>
          <p:cNvPr id="645" name="Google Shape;645;p4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646" name="Google Shape;646;p4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0" name="Shape 650"/>
        <p:cNvGrpSpPr/>
        <p:nvPr/>
      </p:nvGrpSpPr>
      <p:grpSpPr>
        <a:xfrm>
          <a:off x="0" y="0"/>
          <a:ext cx="0" cy="0"/>
          <a:chOff x="0" y="0"/>
          <a:chExt cx="0" cy="0"/>
        </a:xfrm>
      </p:grpSpPr>
      <p:sp>
        <p:nvSpPr>
          <p:cNvPr id="651" name="Google Shape;651;p4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652" name="Google Shape;652;p4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5" name="Shape 655"/>
        <p:cNvGrpSpPr/>
        <p:nvPr/>
      </p:nvGrpSpPr>
      <p:grpSpPr>
        <a:xfrm>
          <a:off x="0" y="0"/>
          <a:ext cx="0" cy="0"/>
          <a:chOff x="0" y="0"/>
          <a:chExt cx="0" cy="0"/>
        </a:xfrm>
      </p:grpSpPr>
      <p:sp>
        <p:nvSpPr>
          <p:cNvPr id="656" name="Google Shape;656;p4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657" name="Google Shape;657;p4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p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chemeClr val="dk1"/>
              </a:buClr>
              <a:buSzPts val="1200"/>
              <a:buFont typeface="Arial"/>
              <a:buNone/>
            </a:pPr>
            <a:fld id="{00000000-1234-1234-1234-123412341234}" type="slidenum">
              <a:rPr lang="en-US" sz="1200"/>
              <a:t>‹#›</a:t>
            </a:fld>
            <a:endParaRPr sz="1200"/>
          </a:p>
        </p:txBody>
      </p:sp>
      <p:sp>
        <p:nvSpPr>
          <p:cNvPr id="323" name="Google Shape;323;p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324" name="Google Shape;324;p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0" name="Shape 660"/>
        <p:cNvGrpSpPr/>
        <p:nvPr/>
      </p:nvGrpSpPr>
      <p:grpSpPr>
        <a:xfrm>
          <a:off x="0" y="0"/>
          <a:ext cx="0" cy="0"/>
          <a:chOff x="0" y="0"/>
          <a:chExt cx="0" cy="0"/>
        </a:xfrm>
      </p:grpSpPr>
      <p:sp>
        <p:nvSpPr>
          <p:cNvPr id="661" name="Google Shape;661;p5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662" name="Google Shape;662;p5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6" name="Shape 666"/>
        <p:cNvGrpSpPr/>
        <p:nvPr/>
      </p:nvGrpSpPr>
      <p:grpSpPr>
        <a:xfrm>
          <a:off x="0" y="0"/>
          <a:ext cx="0" cy="0"/>
          <a:chOff x="0" y="0"/>
          <a:chExt cx="0" cy="0"/>
        </a:xfrm>
      </p:grpSpPr>
      <p:sp>
        <p:nvSpPr>
          <p:cNvPr id="667" name="Google Shape;667;p5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668" name="Google Shape;668;p5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2" name="Shape 672"/>
        <p:cNvGrpSpPr/>
        <p:nvPr/>
      </p:nvGrpSpPr>
      <p:grpSpPr>
        <a:xfrm>
          <a:off x="0" y="0"/>
          <a:ext cx="0" cy="0"/>
          <a:chOff x="0" y="0"/>
          <a:chExt cx="0" cy="0"/>
        </a:xfrm>
      </p:grpSpPr>
      <p:sp>
        <p:nvSpPr>
          <p:cNvPr id="673" name="Google Shape;673;p5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674" name="Google Shape;674;p5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8" name="Shape 678"/>
        <p:cNvGrpSpPr/>
        <p:nvPr/>
      </p:nvGrpSpPr>
      <p:grpSpPr>
        <a:xfrm>
          <a:off x="0" y="0"/>
          <a:ext cx="0" cy="0"/>
          <a:chOff x="0" y="0"/>
          <a:chExt cx="0" cy="0"/>
        </a:xfrm>
      </p:grpSpPr>
      <p:sp>
        <p:nvSpPr>
          <p:cNvPr id="679" name="Google Shape;679;p5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680" name="Google Shape;680;p5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3" name="Shape 683"/>
        <p:cNvGrpSpPr/>
        <p:nvPr/>
      </p:nvGrpSpPr>
      <p:grpSpPr>
        <a:xfrm>
          <a:off x="0" y="0"/>
          <a:ext cx="0" cy="0"/>
          <a:chOff x="0" y="0"/>
          <a:chExt cx="0" cy="0"/>
        </a:xfrm>
      </p:grpSpPr>
      <p:sp>
        <p:nvSpPr>
          <p:cNvPr id="684" name="Google Shape;684;p5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685" name="Google Shape;685;p5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8" name="Shape 688"/>
        <p:cNvGrpSpPr/>
        <p:nvPr/>
      </p:nvGrpSpPr>
      <p:grpSpPr>
        <a:xfrm>
          <a:off x="0" y="0"/>
          <a:ext cx="0" cy="0"/>
          <a:chOff x="0" y="0"/>
          <a:chExt cx="0" cy="0"/>
        </a:xfrm>
      </p:grpSpPr>
      <p:sp>
        <p:nvSpPr>
          <p:cNvPr id="689" name="Google Shape;689;p5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690" name="Google Shape;690;p5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4" name="Shape 694"/>
        <p:cNvGrpSpPr/>
        <p:nvPr/>
      </p:nvGrpSpPr>
      <p:grpSpPr>
        <a:xfrm>
          <a:off x="0" y="0"/>
          <a:ext cx="0" cy="0"/>
          <a:chOff x="0" y="0"/>
          <a:chExt cx="0" cy="0"/>
        </a:xfrm>
      </p:grpSpPr>
      <p:sp>
        <p:nvSpPr>
          <p:cNvPr id="695" name="Google Shape;695;p5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696" name="Google Shape;696;p5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0" name="Shape 700"/>
        <p:cNvGrpSpPr/>
        <p:nvPr/>
      </p:nvGrpSpPr>
      <p:grpSpPr>
        <a:xfrm>
          <a:off x="0" y="0"/>
          <a:ext cx="0" cy="0"/>
          <a:chOff x="0" y="0"/>
          <a:chExt cx="0" cy="0"/>
        </a:xfrm>
      </p:grpSpPr>
      <p:sp>
        <p:nvSpPr>
          <p:cNvPr id="701" name="Google Shape;701;p5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702" name="Google Shape;702;p5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7" name="Shape 707"/>
        <p:cNvGrpSpPr/>
        <p:nvPr/>
      </p:nvGrpSpPr>
      <p:grpSpPr>
        <a:xfrm>
          <a:off x="0" y="0"/>
          <a:ext cx="0" cy="0"/>
          <a:chOff x="0" y="0"/>
          <a:chExt cx="0" cy="0"/>
        </a:xfrm>
      </p:grpSpPr>
      <p:sp>
        <p:nvSpPr>
          <p:cNvPr id="708" name="Google Shape;708;p5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709" name="Google Shape;709;p5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4" name="Shape 714"/>
        <p:cNvGrpSpPr/>
        <p:nvPr/>
      </p:nvGrpSpPr>
      <p:grpSpPr>
        <a:xfrm>
          <a:off x="0" y="0"/>
          <a:ext cx="0" cy="0"/>
          <a:chOff x="0" y="0"/>
          <a:chExt cx="0" cy="0"/>
        </a:xfrm>
      </p:grpSpPr>
      <p:sp>
        <p:nvSpPr>
          <p:cNvPr id="715" name="Google Shape;715;p5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716" name="Google Shape;716;p5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p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30" name="Google Shape;330;p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9" name="Shape 719"/>
        <p:cNvGrpSpPr/>
        <p:nvPr/>
      </p:nvGrpSpPr>
      <p:grpSpPr>
        <a:xfrm>
          <a:off x="0" y="0"/>
          <a:ext cx="0" cy="0"/>
          <a:chOff x="0" y="0"/>
          <a:chExt cx="0" cy="0"/>
        </a:xfrm>
      </p:grpSpPr>
      <p:sp>
        <p:nvSpPr>
          <p:cNvPr id="720" name="Google Shape;720;p6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721" name="Google Shape;721;p6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22" name="Google Shape;722;p6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chemeClr val="dk1"/>
              </a:buClr>
              <a:buSzPts val="1200"/>
              <a:buFont typeface="Arial"/>
              <a:buNone/>
            </a:pPr>
            <a:fld id="{00000000-1234-1234-1234-123412341234}" type="slidenum">
              <a:rPr lang="en-US" sz="1200"/>
              <a:t>‹#›</a:t>
            </a:fld>
            <a:endParaRPr sz="1200"/>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6" name="Shape 726"/>
        <p:cNvGrpSpPr/>
        <p:nvPr/>
      </p:nvGrpSpPr>
      <p:grpSpPr>
        <a:xfrm>
          <a:off x="0" y="0"/>
          <a:ext cx="0" cy="0"/>
          <a:chOff x="0" y="0"/>
          <a:chExt cx="0" cy="0"/>
        </a:xfrm>
      </p:grpSpPr>
      <p:sp>
        <p:nvSpPr>
          <p:cNvPr id="727" name="Google Shape;727;p6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728" name="Google Shape;728;p6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3" name="Shape 733"/>
        <p:cNvGrpSpPr/>
        <p:nvPr/>
      </p:nvGrpSpPr>
      <p:grpSpPr>
        <a:xfrm>
          <a:off x="0" y="0"/>
          <a:ext cx="0" cy="0"/>
          <a:chOff x="0" y="0"/>
          <a:chExt cx="0" cy="0"/>
        </a:xfrm>
      </p:grpSpPr>
      <p:sp>
        <p:nvSpPr>
          <p:cNvPr id="734" name="Google Shape;734;p6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35" name="Google Shape;735;p6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9" name="Shape 739"/>
        <p:cNvGrpSpPr/>
        <p:nvPr/>
      </p:nvGrpSpPr>
      <p:grpSpPr>
        <a:xfrm>
          <a:off x="0" y="0"/>
          <a:ext cx="0" cy="0"/>
          <a:chOff x="0" y="0"/>
          <a:chExt cx="0" cy="0"/>
        </a:xfrm>
      </p:grpSpPr>
      <p:sp>
        <p:nvSpPr>
          <p:cNvPr id="740" name="Google Shape;740;p6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741" name="Google Shape;741;p6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8" name="Shape 748"/>
        <p:cNvGrpSpPr/>
        <p:nvPr/>
      </p:nvGrpSpPr>
      <p:grpSpPr>
        <a:xfrm>
          <a:off x="0" y="0"/>
          <a:ext cx="0" cy="0"/>
          <a:chOff x="0" y="0"/>
          <a:chExt cx="0" cy="0"/>
        </a:xfrm>
      </p:grpSpPr>
      <p:sp>
        <p:nvSpPr>
          <p:cNvPr id="749" name="Google Shape;749;p6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750" name="Google Shape;750;p6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9" name="Shape 759"/>
        <p:cNvGrpSpPr/>
        <p:nvPr/>
      </p:nvGrpSpPr>
      <p:grpSpPr>
        <a:xfrm>
          <a:off x="0" y="0"/>
          <a:ext cx="0" cy="0"/>
          <a:chOff x="0" y="0"/>
          <a:chExt cx="0" cy="0"/>
        </a:xfrm>
      </p:grpSpPr>
      <p:sp>
        <p:nvSpPr>
          <p:cNvPr id="760" name="Google Shape;760;p6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761" name="Google Shape;761;p6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7" name="Shape 767"/>
        <p:cNvGrpSpPr/>
        <p:nvPr/>
      </p:nvGrpSpPr>
      <p:grpSpPr>
        <a:xfrm>
          <a:off x="0" y="0"/>
          <a:ext cx="0" cy="0"/>
          <a:chOff x="0" y="0"/>
          <a:chExt cx="0" cy="0"/>
        </a:xfrm>
      </p:grpSpPr>
      <p:sp>
        <p:nvSpPr>
          <p:cNvPr id="768" name="Google Shape;768;p6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chemeClr val="lt1"/>
              </a:buClr>
              <a:buSzPts val="1200"/>
              <a:buFont typeface="Times New Roman"/>
              <a:buNone/>
            </a:pPr>
            <a:fld id="{00000000-1234-1234-1234-123412341234}" type="slidenum">
              <a:rPr lang="en-US" sz="1200">
                <a:latin typeface="Times New Roman"/>
                <a:ea typeface="Times New Roman"/>
                <a:cs typeface="Times New Roman"/>
                <a:sym typeface="Times New Roman"/>
              </a:rPr>
              <a:t>‹#›</a:t>
            </a:fld>
            <a:endParaRPr sz="1200">
              <a:latin typeface="Times New Roman"/>
              <a:ea typeface="Times New Roman"/>
              <a:cs typeface="Times New Roman"/>
              <a:sym typeface="Times New Roman"/>
            </a:endParaRPr>
          </a:p>
        </p:txBody>
      </p:sp>
      <p:sp>
        <p:nvSpPr>
          <p:cNvPr id="769" name="Google Shape;769;p6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770" name="Google Shape;770;p6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4" name="Shape 774"/>
        <p:cNvGrpSpPr/>
        <p:nvPr/>
      </p:nvGrpSpPr>
      <p:grpSpPr>
        <a:xfrm>
          <a:off x="0" y="0"/>
          <a:ext cx="0" cy="0"/>
          <a:chOff x="0" y="0"/>
          <a:chExt cx="0" cy="0"/>
        </a:xfrm>
      </p:grpSpPr>
      <p:sp>
        <p:nvSpPr>
          <p:cNvPr id="775" name="Google Shape;775;p6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chemeClr val="dk1"/>
              </a:buClr>
              <a:buSzPts val="1200"/>
              <a:buFont typeface="Times New Roman"/>
              <a:buNone/>
            </a:pPr>
            <a:fld id="{00000000-1234-1234-1234-123412341234}" type="slidenum">
              <a:rPr lang="en-US" sz="1200">
                <a:latin typeface="Times New Roman"/>
                <a:ea typeface="Times New Roman"/>
                <a:cs typeface="Times New Roman"/>
                <a:sym typeface="Times New Roman"/>
              </a:rPr>
              <a:t>‹#›</a:t>
            </a:fld>
            <a:endParaRPr sz="1200">
              <a:latin typeface="Times New Roman"/>
              <a:ea typeface="Times New Roman"/>
              <a:cs typeface="Times New Roman"/>
              <a:sym typeface="Times New Roman"/>
            </a:endParaRPr>
          </a:p>
        </p:txBody>
      </p:sp>
      <p:sp>
        <p:nvSpPr>
          <p:cNvPr id="776" name="Google Shape;776;p6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777" name="Google Shape;777;p6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1" name="Shape 781"/>
        <p:cNvGrpSpPr/>
        <p:nvPr/>
      </p:nvGrpSpPr>
      <p:grpSpPr>
        <a:xfrm>
          <a:off x="0" y="0"/>
          <a:ext cx="0" cy="0"/>
          <a:chOff x="0" y="0"/>
          <a:chExt cx="0" cy="0"/>
        </a:xfrm>
      </p:grpSpPr>
      <p:sp>
        <p:nvSpPr>
          <p:cNvPr id="782" name="Google Shape;782;p6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783" name="Google Shape;783;p6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6" name="Shape 786"/>
        <p:cNvGrpSpPr/>
        <p:nvPr/>
      </p:nvGrpSpPr>
      <p:grpSpPr>
        <a:xfrm>
          <a:off x="0" y="0"/>
          <a:ext cx="0" cy="0"/>
          <a:chOff x="0" y="0"/>
          <a:chExt cx="0" cy="0"/>
        </a:xfrm>
      </p:grpSpPr>
      <p:sp>
        <p:nvSpPr>
          <p:cNvPr id="787" name="Google Shape;787;p6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sz="1200">
                <a:solidFill>
                  <a:srgbClr val="000000"/>
                </a:solidFill>
              </a:rPr>
              <a:t>‹#›</a:t>
            </a:fld>
            <a:endParaRPr sz="1200">
              <a:solidFill>
                <a:srgbClr val="000000"/>
              </a:solidFill>
            </a:endParaRPr>
          </a:p>
        </p:txBody>
      </p:sp>
      <p:sp>
        <p:nvSpPr>
          <p:cNvPr id="788" name="Google Shape;788;p6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789" name="Google Shape;789;p6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p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36" name="Google Shape;336;p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4" name="Shape 794"/>
        <p:cNvGrpSpPr/>
        <p:nvPr/>
      </p:nvGrpSpPr>
      <p:grpSpPr>
        <a:xfrm>
          <a:off x="0" y="0"/>
          <a:ext cx="0" cy="0"/>
          <a:chOff x="0" y="0"/>
          <a:chExt cx="0" cy="0"/>
        </a:xfrm>
      </p:grpSpPr>
      <p:sp>
        <p:nvSpPr>
          <p:cNvPr id="795" name="Google Shape;795;p7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sz="1200">
                <a:solidFill>
                  <a:srgbClr val="000000"/>
                </a:solidFill>
              </a:rPr>
              <a:t>‹#›</a:t>
            </a:fld>
            <a:endParaRPr sz="1200">
              <a:solidFill>
                <a:srgbClr val="000000"/>
              </a:solidFill>
            </a:endParaRPr>
          </a:p>
        </p:txBody>
      </p:sp>
      <p:sp>
        <p:nvSpPr>
          <p:cNvPr id="796" name="Google Shape;796;p7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797" name="Google Shape;797;p7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7" name="Shape 847"/>
        <p:cNvGrpSpPr/>
        <p:nvPr/>
      </p:nvGrpSpPr>
      <p:grpSpPr>
        <a:xfrm>
          <a:off x="0" y="0"/>
          <a:ext cx="0" cy="0"/>
          <a:chOff x="0" y="0"/>
          <a:chExt cx="0" cy="0"/>
        </a:xfrm>
      </p:grpSpPr>
      <p:sp>
        <p:nvSpPr>
          <p:cNvPr id="848" name="Google Shape;848;p7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sz="1200">
                <a:solidFill>
                  <a:srgbClr val="000000"/>
                </a:solidFill>
              </a:rPr>
              <a:t>‹#›</a:t>
            </a:fld>
            <a:endParaRPr sz="1200">
              <a:solidFill>
                <a:srgbClr val="000000"/>
              </a:solidFill>
            </a:endParaRPr>
          </a:p>
        </p:txBody>
      </p:sp>
      <p:sp>
        <p:nvSpPr>
          <p:cNvPr id="849" name="Google Shape;849;p7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850" name="Google Shape;850;p7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0" name="Shape 870"/>
        <p:cNvGrpSpPr/>
        <p:nvPr/>
      </p:nvGrpSpPr>
      <p:grpSpPr>
        <a:xfrm>
          <a:off x="0" y="0"/>
          <a:ext cx="0" cy="0"/>
          <a:chOff x="0" y="0"/>
          <a:chExt cx="0" cy="0"/>
        </a:xfrm>
      </p:grpSpPr>
      <p:sp>
        <p:nvSpPr>
          <p:cNvPr id="871" name="Google Shape;871;p7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sz="1200">
                <a:solidFill>
                  <a:srgbClr val="000000"/>
                </a:solidFill>
              </a:rPr>
              <a:t>‹#›</a:t>
            </a:fld>
            <a:endParaRPr sz="1200">
              <a:solidFill>
                <a:srgbClr val="000000"/>
              </a:solidFill>
            </a:endParaRPr>
          </a:p>
        </p:txBody>
      </p:sp>
      <p:sp>
        <p:nvSpPr>
          <p:cNvPr id="872" name="Google Shape;872;p7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873" name="Google Shape;873;p7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3" name="Shape 883"/>
        <p:cNvGrpSpPr/>
        <p:nvPr/>
      </p:nvGrpSpPr>
      <p:grpSpPr>
        <a:xfrm>
          <a:off x="0" y="0"/>
          <a:ext cx="0" cy="0"/>
          <a:chOff x="0" y="0"/>
          <a:chExt cx="0" cy="0"/>
        </a:xfrm>
      </p:grpSpPr>
      <p:sp>
        <p:nvSpPr>
          <p:cNvPr id="884" name="Google Shape;884;p7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sz="1200">
                <a:solidFill>
                  <a:srgbClr val="000000"/>
                </a:solidFill>
              </a:rPr>
              <a:t>‹#›</a:t>
            </a:fld>
            <a:endParaRPr sz="1200">
              <a:solidFill>
                <a:srgbClr val="000000"/>
              </a:solidFill>
            </a:endParaRPr>
          </a:p>
        </p:txBody>
      </p:sp>
      <p:sp>
        <p:nvSpPr>
          <p:cNvPr id="885" name="Google Shape;885;p7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886" name="Google Shape;886;p7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6" name="Shape 906"/>
        <p:cNvGrpSpPr/>
        <p:nvPr/>
      </p:nvGrpSpPr>
      <p:grpSpPr>
        <a:xfrm>
          <a:off x="0" y="0"/>
          <a:ext cx="0" cy="0"/>
          <a:chOff x="0" y="0"/>
          <a:chExt cx="0" cy="0"/>
        </a:xfrm>
      </p:grpSpPr>
      <p:sp>
        <p:nvSpPr>
          <p:cNvPr id="907" name="Google Shape;907;p7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chemeClr val="dk1"/>
              </a:buClr>
              <a:buSzPts val="1200"/>
              <a:buFont typeface="Arial"/>
              <a:buNone/>
            </a:pPr>
            <a:fld id="{00000000-1234-1234-1234-123412341234}" type="slidenum">
              <a:rPr lang="en-US" sz="1200"/>
              <a:t>‹#›</a:t>
            </a:fld>
            <a:endParaRPr sz="1200"/>
          </a:p>
        </p:txBody>
      </p:sp>
      <p:sp>
        <p:nvSpPr>
          <p:cNvPr id="908" name="Google Shape;908;p7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909" name="Google Shape;909;p7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4" name="Shape 914"/>
        <p:cNvGrpSpPr/>
        <p:nvPr/>
      </p:nvGrpSpPr>
      <p:grpSpPr>
        <a:xfrm>
          <a:off x="0" y="0"/>
          <a:ext cx="0" cy="0"/>
          <a:chOff x="0" y="0"/>
          <a:chExt cx="0" cy="0"/>
        </a:xfrm>
      </p:grpSpPr>
      <p:sp>
        <p:nvSpPr>
          <p:cNvPr id="915" name="Google Shape;915;p7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916" name="Google Shape;916;p7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1" name="Shape 921"/>
        <p:cNvGrpSpPr/>
        <p:nvPr/>
      </p:nvGrpSpPr>
      <p:grpSpPr>
        <a:xfrm>
          <a:off x="0" y="0"/>
          <a:ext cx="0" cy="0"/>
          <a:chOff x="0" y="0"/>
          <a:chExt cx="0" cy="0"/>
        </a:xfrm>
      </p:grpSpPr>
      <p:sp>
        <p:nvSpPr>
          <p:cNvPr id="922" name="Google Shape;922;p7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chemeClr val="dk1"/>
              </a:buClr>
              <a:buSzPts val="1200"/>
              <a:buFont typeface="Times New Roman"/>
              <a:buNone/>
            </a:pPr>
            <a:fld id="{00000000-1234-1234-1234-123412341234}" type="slidenum">
              <a:rPr lang="en-US" sz="1200">
                <a:latin typeface="Times New Roman"/>
                <a:ea typeface="Times New Roman"/>
                <a:cs typeface="Times New Roman"/>
                <a:sym typeface="Times New Roman"/>
              </a:rPr>
              <a:t>‹#›</a:t>
            </a:fld>
            <a:endParaRPr sz="1200">
              <a:latin typeface="Times New Roman"/>
              <a:ea typeface="Times New Roman"/>
              <a:cs typeface="Times New Roman"/>
              <a:sym typeface="Times New Roman"/>
            </a:endParaRPr>
          </a:p>
        </p:txBody>
      </p:sp>
      <p:sp>
        <p:nvSpPr>
          <p:cNvPr id="923" name="Google Shape;923;p7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924" name="Google Shape;924;p7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2" name="Shape 932"/>
        <p:cNvGrpSpPr/>
        <p:nvPr/>
      </p:nvGrpSpPr>
      <p:grpSpPr>
        <a:xfrm>
          <a:off x="0" y="0"/>
          <a:ext cx="0" cy="0"/>
          <a:chOff x="0" y="0"/>
          <a:chExt cx="0" cy="0"/>
        </a:xfrm>
      </p:grpSpPr>
      <p:sp>
        <p:nvSpPr>
          <p:cNvPr id="933" name="Google Shape;933;p7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chemeClr val="dk1"/>
              </a:buClr>
              <a:buSzPts val="1200"/>
              <a:buFont typeface="Times New Roman"/>
              <a:buNone/>
            </a:pPr>
            <a:fld id="{00000000-1234-1234-1234-123412341234}" type="slidenum">
              <a:rPr lang="en-US" sz="1200">
                <a:latin typeface="Times New Roman"/>
                <a:ea typeface="Times New Roman"/>
                <a:cs typeface="Times New Roman"/>
                <a:sym typeface="Times New Roman"/>
              </a:rPr>
              <a:t>‹#›</a:t>
            </a:fld>
            <a:endParaRPr sz="1200">
              <a:latin typeface="Times New Roman"/>
              <a:ea typeface="Times New Roman"/>
              <a:cs typeface="Times New Roman"/>
              <a:sym typeface="Times New Roman"/>
            </a:endParaRPr>
          </a:p>
        </p:txBody>
      </p:sp>
      <p:sp>
        <p:nvSpPr>
          <p:cNvPr id="934" name="Google Shape;934;p7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935" name="Google Shape;935;p7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4" name="Shape 944"/>
        <p:cNvGrpSpPr/>
        <p:nvPr/>
      </p:nvGrpSpPr>
      <p:grpSpPr>
        <a:xfrm>
          <a:off x="0" y="0"/>
          <a:ext cx="0" cy="0"/>
          <a:chOff x="0" y="0"/>
          <a:chExt cx="0" cy="0"/>
        </a:xfrm>
      </p:grpSpPr>
      <p:sp>
        <p:nvSpPr>
          <p:cNvPr id="945" name="Google Shape;945;p7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chemeClr val="dk1"/>
              </a:buClr>
              <a:buSzPts val="1200"/>
              <a:buFont typeface="Times New Roman"/>
              <a:buNone/>
            </a:pPr>
            <a:fld id="{00000000-1234-1234-1234-123412341234}" type="slidenum">
              <a:rPr lang="en-US" sz="1200">
                <a:latin typeface="Times New Roman"/>
                <a:ea typeface="Times New Roman"/>
                <a:cs typeface="Times New Roman"/>
                <a:sym typeface="Times New Roman"/>
              </a:rPr>
              <a:t>‹#›</a:t>
            </a:fld>
            <a:endParaRPr sz="1200">
              <a:latin typeface="Times New Roman"/>
              <a:ea typeface="Times New Roman"/>
              <a:cs typeface="Times New Roman"/>
              <a:sym typeface="Times New Roman"/>
            </a:endParaRPr>
          </a:p>
        </p:txBody>
      </p:sp>
      <p:sp>
        <p:nvSpPr>
          <p:cNvPr id="946" name="Google Shape;946;p7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947" name="Google Shape;947;p7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1" name="Shape 951"/>
        <p:cNvGrpSpPr/>
        <p:nvPr/>
      </p:nvGrpSpPr>
      <p:grpSpPr>
        <a:xfrm>
          <a:off x="0" y="0"/>
          <a:ext cx="0" cy="0"/>
          <a:chOff x="0" y="0"/>
          <a:chExt cx="0" cy="0"/>
        </a:xfrm>
      </p:grpSpPr>
      <p:sp>
        <p:nvSpPr>
          <p:cNvPr id="952" name="Google Shape;952;p7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chemeClr val="dk1"/>
              </a:buClr>
              <a:buSzPts val="1200"/>
              <a:buFont typeface="Times New Roman"/>
              <a:buNone/>
            </a:pPr>
            <a:fld id="{00000000-1234-1234-1234-123412341234}" type="slidenum">
              <a:rPr lang="en-US" sz="1200">
                <a:latin typeface="Times New Roman"/>
                <a:ea typeface="Times New Roman"/>
                <a:cs typeface="Times New Roman"/>
                <a:sym typeface="Times New Roman"/>
              </a:rPr>
              <a:t>‹#›</a:t>
            </a:fld>
            <a:endParaRPr sz="1200">
              <a:latin typeface="Times New Roman"/>
              <a:ea typeface="Times New Roman"/>
              <a:cs typeface="Times New Roman"/>
              <a:sym typeface="Times New Roman"/>
            </a:endParaRPr>
          </a:p>
        </p:txBody>
      </p:sp>
      <p:sp>
        <p:nvSpPr>
          <p:cNvPr id="953" name="Google Shape;953;p7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954" name="Google Shape;954;p7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p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42" name="Google Shape;342;p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4" name="Shape 964"/>
        <p:cNvGrpSpPr/>
        <p:nvPr/>
      </p:nvGrpSpPr>
      <p:grpSpPr>
        <a:xfrm>
          <a:off x="0" y="0"/>
          <a:ext cx="0" cy="0"/>
          <a:chOff x="0" y="0"/>
          <a:chExt cx="0" cy="0"/>
        </a:xfrm>
      </p:grpSpPr>
      <p:sp>
        <p:nvSpPr>
          <p:cNvPr id="965" name="Google Shape;965;p8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chemeClr val="dk1"/>
              </a:buClr>
              <a:buSzPts val="1200"/>
              <a:buFont typeface="Times New Roman"/>
              <a:buNone/>
            </a:pPr>
            <a:fld id="{00000000-1234-1234-1234-123412341234}" type="slidenum">
              <a:rPr lang="en-US" sz="1200">
                <a:latin typeface="Times New Roman"/>
                <a:ea typeface="Times New Roman"/>
                <a:cs typeface="Times New Roman"/>
                <a:sym typeface="Times New Roman"/>
              </a:rPr>
              <a:t>‹#›</a:t>
            </a:fld>
            <a:endParaRPr sz="1200">
              <a:latin typeface="Times New Roman"/>
              <a:ea typeface="Times New Roman"/>
              <a:cs typeface="Times New Roman"/>
              <a:sym typeface="Times New Roman"/>
            </a:endParaRPr>
          </a:p>
        </p:txBody>
      </p:sp>
      <p:sp>
        <p:nvSpPr>
          <p:cNvPr id="966" name="Google Shape;966;p8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967" name="Google Shape;967;p8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6" name="Shape 976"/>
        <p:cNvGrpSpPr/>
        <p:nvPr/>
      </p:nvGrpSpPr>
      <p:grpSpPr>
        <a:xfrm>
          <a:off x="0" y="0"/>
          <a:ext cx="0" cy="0"/>
          <a:chOff x="0" y="0"/>
          <a:chExt cx="0" cy="0"/>
        </a:xfrm>
      </p:grpSpPr>
      <p:sp>
        <p:nvSpPr>
          <p:cNvPr id="977" name="Google Shape;977;p8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978" name="Google Shape;978;p8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1" name="Shape 981"/>
        <p:cNvGrpSpPr/>
        <p:nvPr/>
      </p:nvGrpSpPr>
      <p:grpSpPr>
        <a:xfrm>
          <a:off x="0" y="0"/>
          <a:ext cx="0" cy="0"/>
          <a:chOff x="0" y="0"/>
          <a:chExt cx="0" cy="0"/>
        </a:xfrm>
      </p:grpSpPr>
      <p:sp>
        <p:nvSpPr>
          <p:cNvPr id="982" name="Google Shape;982;p8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983" name="Google Shape;983;p8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6" name="Shape 986"/>
        <p:cNvGrpSpPr/>
        <p:nvPr/>
      </p:nvGrpSpPr>
      <p:grpSpPr>
        <a:xfrm>
          <a:off x="0" y="0"/>
          <a:ext cx="0" cy="0"/>
          <a:chOff x="0" y="0"/>
          <a:chExt cx="0" cy="0"/>
        </a:xfrm>
      </p:grpSpPr>
      <p:sp>
        <p:nvSpPr>
          <p:cNvPr id="987" name="Google Shape;987;p8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988" name="Google Shape;988;p8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1" name="Shape 991"/>
        <p:cNvGrpSpPr/>
        <p:nvPr/>
      </p:nvGrpSpPr>
      <p:grpSpPr>
        <a:xfrm>
          <a:off x="0" y="0"/>
          <a:ext cx="0" cy="0"/>
          <a:chOff x="0" y="0"/>
          <a:chExt cx="0" cy="0"/>
        </a:xfrm>
      </p:grpSpPr>
      <p:sp>
        <p:nvSpPr>
          <p:cNvPr id="992" name="Google Shape;992;p8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993" name="Google Shape;993;p8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7" name="Shape 997"/>
        <p:cNvGrpSpPr/>
        <p:nvPr/>
      </p:nvGrpSpPr>
      <p:grpSpPr>
        <a:xfrm>
          <a:off x="0" y="0"/>
          <a:ext cx="0" cy="0"/>
          <a:chOff x="0" y="0"/>
          <a:chExt cx="0" cy="0"/>
        </a:xfrm>
      </p:grpSpPr>
      <p:sp>
        <p:nvSpPr>
          <p:cNvPr id="998" name="Google Shape;998;p8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999" name="Google Shape;999;p8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3" name="Shape 1003"/>
        <p:cNvGrpSpPr/>
        <p:nvPr/>
      </p:nvGrpSpPr>
      <p:grpSpPr>
        <a:xfrm>
          <a:off x="0" y="0"/>
          <a:ext cx="0" cy="0"/>
          <a:chOff x="0" y="0"/>
          <a:chExt cx="0" cy="0"/>
        </a:xfrm>
      </p:grpSpPr>
      <p:sp>
        <p:nvSpPr>
          <p:cNvPr id="1004" name="Google Shape;1004;p8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chemeClr val="dk1"/>
              </a:buClr>
              <a:buSzPts val="1200"/>
              <a:buFont typeface="Arial"/>
              <a:buNone/>
            </a:pPr>
            <a:fld id="{00000000-1234-1234-1234-123412341234}" type="slidenum">
              <a:rPr lang="en-US" sz="1200"/>
              <a:t>‹#›</a:t>
            </a:fld>
            <a:endParaRPr sz="1200"/>
          </a:p>
        </p:txBody>
      </p:sp>
      <p:sp>
        <p:nvSpPr>
          <p:cNvPr id="1005" name="Google Shape;1005;p8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006" name="Google Shape;1006;p8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1" name="Shape 1011"/>
        <p:cNvGrpSpPr/>
        <p:nvPr/>
      </p:nvGrpSpPr>
      <p:grpSpPr>
        <a:xfrm>
          <a:off x="0" y="0"/>
          <a:ext cx="0" cy="0"/>
          <a:chOff x="0" y="0"/>
          <a:chExt cx="0" cy="0"/>
        </a:xfrm>
      </p:grpSpPr>
      <p:sp>
        <p:nvSpPr>
          <p:cNvPr id="1012" name="Google Shape;1012;p8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chemeClr val="dk1"/>
              </a:buClr>
              <a:buSzPts val="1200"/>
              <a:buFont typeface="Arial"/>
              <a:buNone/>
            </a:pPr>
            <a:fld id="{00000000-1234-1234-1234-123412341234}" type="slidenum">
              <a:rPr lang="en-US" sz="1200"/>
              <a:t>‹#›</a:t>
            </a:fld>
            <a:endParaRPr sz="1200"/>
          </a:p>
        </p:txBody>
      </p:sp>
      <p:sp>
        <p:nvSpPr>
          <p:cNvPr id="1013" name="Google Shape;1013;p8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014" name="Google Shape;1014;p8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9" name="Shape 1019"/>
        <p:cNvGrpSpPr/>
        <p:nvPr/>
      </p:nvGrpSpPr>
      <p:grpSpPr>
        <a:xfrm>
          <a:off x="0" y="0"/>
          <a:ext cx="0" cy="0"/>
          <a:chOff x="0" y="0"/>
          <a:chExt cx="0" cy="0"/>
        </a:xfrm>
      </p:grpSpPr>
      <p:sp>
        <p:nvSpPr>
          <p:cNvPr id="1020" name="Google Shape;1020;p8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chemeClr val="dk1"/>
              </a:buClr>
              <a:buSzPts val="1200"/>
              <a:buFont typeface="Arial"/>
              <a:buNone/>
            </a:pPr>
            <a:fld id="{00000000-1234-1234-1234-123412341234}" type="slidenum">
              <a:rPr lang="en-US" sz="1200"/>
              <a:t>‹#›</a:t>
            </a:fld>
            <a:endParaRPr sz="1200"/>
          </a:p>
        </p:txBody>
      </p:sp>
      <p:sp>
        <p:nvSpPr>
          <p:cNvPr id="1021" name="Google Shape;1021;p8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022" name="Google Shape;1022;p8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6" name="Shape 1026"/>
        <p:cNvGrpSpPr/>
        <p:nvPr/>
      </p:nvGrpSpPr>
      <p:grpSpPr>
        <a:xfrm>
          <a:off x="0" y="0"/>
          <a:ext cx="0" cy="0"/>
          <a:chOff x="0" y="0"/>
          <a:chExt cx="0" cy="0"/>
        </a:xfrm>
      </p:grpSpPr>
      <p:sp>
        <p:nvSpPr>
          <p:cNvPr id="1027" name="Google Shape;1027;p8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028" name="Google Shape;1028;p8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p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48" name="Google Shape;348;p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9" name="Shape 1049"/>
        <p:cNvGrpSpPr/>
        <p:nvPr/>
      </p:nvGrpSpPr>
      <p:grpSpPr>
        <a:xfrm>
          <a:off x="0" y="0"/>
          <a:ext cx="0" cy="0"/>
          <a:chOff x="0" y="0"/>
          <a:chExt cx="0" cy="0"/>
        </a:xfrm>
      </p:grpSpPr>
      <p:sp>
        <p:nvSpPr>
          <p:cNvPr id="1050" name="Google Shape;1050;p9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051" name="Google Shape;1051;p9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4" name="Shape 1054"/>
        <p:cNvGrpSpPr/>
        <p:nvPr/>
      </p:nvGrpSpPr>
      <p:grpSpPr>
        <a:xfrm>
          <a:off x="0" y="0"/>
          <a:ext cx="0" cy="0"/>
          <a:chOff x="0" y="0"/>
          <a:chExt cx="0" cy="0"/>
        </a:xfrm>
      </p:grpSpPr>
      <p:sp>
        <p:nvSpPr>
          <p:cNvPr id="1055" name="Google Shape;1055;p9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056" name="Google Shape;1056;p9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0" name="Shape 1060"/>
        <p:cNvGrpSpPr/>
        <p:nvPr/>
      </p:nvGrpSpPr>
      <p:grpSpPr>
        <a:xfrm>
          <a:off x="0" y="0"/>
          <a:ext cx="0" cy="0"/>
          <a:chOff x="0" y="0"/>
          <a:chExt cx="0" cy="0"/>
        </a:xfrm>
      </p:grpSpPr>
      <p:sp>
        <p:nvSpPr>
          <p:cNvPr id="1061" name="Google Shape;1061;p9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062" name="Google Shape;1062;p9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5" name="Shape 1065"/>
        <p:cNvGrpSpPr/>
        <p:nvPr/>
      </p:nvGrpSpPr>
      <p:grpSpPr>
        <a:xfrm>
          <a:off x="0" y="0"/>
          <a:ext cx="0" cy="0"/>
          <a:chOff x="0" y="0"/>
          <a:chExt cx="0" cy="0"/>
        </a:xfrm>
      </p:grpSpPr>
      <p:sp>
        <p:nvSpPr>
          <p:cNvPr id="1066" name="Google Shape;1066;p9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067" name="Google Shape;1067;p9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0" name="Shape 1070"/>
        <p:cNvGrpSpPr/>
        <p:nvPr/>
      </p:nvGrpSpPr>
      <p:grpSpPr>
        <a:xfrm>
          <a:off x="0" y="0"/>
          <a:ext cx="0" cy="0"/>
          <a:chOff x="0" y="0"/>
          <a:chExt cx="0" cy="0"/>
        </a:xfrm>
      </p:grpSpPr>
      <p:sp>
        <p:nvSpPr>
          <p:cNvPr id="1071" name="Google Shape;1071;p9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072" name="Google Shape;1072;p9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6" name="Shape 1076"/>
        <p:cNvGrpSpPr/>
        <p:nvPr/>
      </p:nvGrpSpPr>
      <p:grpSpPr>
        <a:xfrm>
          <a:off x="0" y="0"/>
          <a:ext cx="0" cy="0"/>
          <a:chOff x="0" y="0"/>
          <a:chExt cx="0" cy="0"/>
        </a:xfrm>
      </p:grpSpPr>
      <p:sp>
        <p:nvSpPr>
          <p:cNvPr id="1077" name="Google Shape;1077;p9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078" name="Google Shape;1078;p9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1" name="Shape 1081"/>
        <p:cNvGrpSpPr/>
        <p:nvPr/>
      </p:nvGrpSpPr>
      <p:grpSpPr>
        <a:xfrm>
          <a:off x="0" y="0"/>
          <a:ext cx="0" cy="0"/>
          <a:chOff x="0" y="0"/>
          <a:chExt cx="0" cy="0"/>
        </a:xfrm>
      </p:grpSpPr>
      <p:sp>
        <p:nvSpPr>
          <p:cNvPr id="1082" name="Google Shape;1082;p9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083" name="Google Shape;1083;p9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6" name="Shape 1086"/>
        <p:cNvGrpSpPr/>
        <p:nvPr/>
      </p:nvGrpSpPr>
      <p:grpSpPr>
        <a:xfrm>
          <a:off x="0" y="0"/>
          <a:ext cx="0" cy="0"/>
          <a:chOff x="0" y="0"/>
          <a:chExt cx="0" cy="0"/>
        </a:xfrm>
      </p:grpSpPr>
      <p:sp>
        <p:nvSpPr>
          <p:cNvPr id="1087" name="Google Shape;1087;p9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088" name="Google Shape;1088;p9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1" name="Shape 1091"/>
        <p:cNvGrpSpPr/>
        <p:nvPr/>
      </p:nvGrpSpPr>
      <p:grpSpPr>
        <a:xfrm>
          <a:off x="0" y="0"/>
          <a:ext cx="0" cy="0"/>
          <a:chOff x="0" y="0"/>
          <a:chExt cx="0" cy="0"/>
        </a:xfrm>
      </p:grpSpPr>
      <p:sp>
        <p:nvSpPr>
          <p:cNvPr id="1092" name="Google Shape;1092;p9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093" name="Google Shape;1093;p9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6" name="Shape 1096"/>
        <p:cNvGrpSpPr/>
        <p:nvPr/>
      </p:nvGrpSpPr>
      <p:grpSpPr>
        <a:xfrm>
          <a:off x="0" y="0"/>
          <a:ext cx="0" cy="0"/>
          <a:chOff x="0" y="0"/>
          <a:chExt cx="0" cy="0"/>
        </a:xfrm>
      </p:grpSpPr>
      <p:sp>
        <p:nvSpPr>
          <p:cNvPr id="1097" name="Google Shape;1097;p9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098" name="Google Shape;1098;p9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3.png"/><Relationship Id="rId3" Type="http://schemas.openxmlformats.org/officeDocument/2006/relationships/image" Target="../media/image6.jp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3.png"/><Relationship Id="rId3" Type="http://schemas.openxmlformats.org/officeDocument/2006/relationships/image" Target="../media/image6.jp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3.png"/><Relationship Id="rId3" Type="http://schemas.openxmlformats.org/officeDocument/2006/relationships/image" Target="../media/image6.jp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gradFill>
          <a:gsLst>
            <a:gs pos="0">
              <a:srgbClr val="439FD7"/>
            </a:gs>
            <a:gs pos="25000">
              <a:srgbClr val="4397CA"/>
            </a:gs>
            <a:gs pos="100000">
              <a:srgbClr val="00466A"/>
            </a:gs>
          </a:gsLst>
          <a:path path="circle">
            <a:fillToRect b="50%" l="50%" r="50%" t="50%"/>
          </a:path>
          <a:tileRect/>
        </a:gradFill>
      </p:bgPr>
    </p:bg>
    <p:spTree>
      <p:nvGrpSpPr>
        <p:cNvPr id="20" name="Shape 20"/>
        <p:cNvGrpSpPr/>
        <p:nvPr/>
      </p:nvGrpSpPr>
      <p:grpSpPr>
        <a:xfrm>
          <a:off x="0" y="0"/>
          <a:ext cx="0" cy="0"/>
          <a:chOff x="0" y="0"/>
          <a:chExt cx="0" cy="0"/>
        </a:xfrm>
      </p:grpSpPr>
      <p:sp>
        <p:nvSpPr>
          <p:cNvPr id="21" name="Google Shape;21;p2"/>
          <p:cNvSpPr txBox="1"/>
          <p:nvPr>
            <p:ph type="ctrTitle"/>
          </p:nvPr>
        </p:nvSpPr>
        <p:spPr>
          <a:xfrm>
            <a:off x="533400" y="1371600"/>
            <a:ext cx="7851648" cy="1828800"/>
          </a:xfrm>
          <a:prstGeom prst="rect">
            <a:avLst/>
          </a:prstGeom>
          <a:noFill/>
          <a:ln>
            <a:noFill/>
          </a:ln>
        </p:spPr>
        <p:txBody>
          <a:bodyPr anchorCtr="0" anchor="b" bIns="0" lIns="0" spcFirstLastPara="1" rIns="18275" wrap="square" tIns="0">
            <a:normAutofit/>
          </a:bodyPr>
          <a:lstStyle>
            <a:lvl1pPr lvl="0" algn="r">
              <a:spcBef>
                <a:spcPts val="0"/>
              </a:spcBef>
              <a:spcAft>
                <a:spcPts val="0"/>
              </a:spcAft>
              <a:buClr>
                <a:srgbClr val="4CE0EA"/>
              </a:buClr>
              <a:buSzPts val="5600"/>
              <a:buFont typeface="Calibri"/>
              <a:buNone/>
              <a:defRPr b="1" sz="5600">
                <a:solidFill>
                  <a:srgbClr val="4CE0EA"/>
                </a:solidFill>
                <a:latin typeface="Calibri"/>
                <a:ea typeface="Calibri"/>
                <a:cs typeface="Calibri"/>
                <a:sym typeface="Calibri"/>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 name="Google Shape;22;p2"/>
          <p:cNvSpPr txBox="1"/>
          <p:nvPr>
            <p:ph idx="1" type="subTitle"/>
          </p:nvPr>
        </p:nvSpPr>
        <p:spPr>
          <a:xfrm>
            <a:off x="533400" y="3228536"/>
            <a:ext cx="7854696" cy="1752600"/>
          </a:xfrm>
          <a:prstGeom prst="rect">
            <a:avLst/>
          </a:prstGeom>
          <a:noFill/>
          <a:ln>
            <a:noFill/>
          </a:ln>
        </p:spPr>
        <p:txBody>
          <a:bodyPr anchorCtr="0" anchor="t" bIns="45700" lIns="0" spcFirstLastPara="1" rIns="18275" wrap="square" tIns="45700">
            <a:noAutofit/>
          </a:bodyPr>
          <a:lstStyle>
            <a:lvl1pPr lvl="0" marR="45720" algn="r">
              <a:spcBef>
                <a:spcPts val="520"/>
              </a:spcBef>
              <a:spcAft>
                <a:spcPts val="0"/>
              </a:spcAft>
              <a:buSzPts val="2470"/>
              <a:buNone/>
              <a:defRPr>
                <a:solidFill>
                  <a:schemeClr val="lt1"/>
                </a:solidFill>
              </a:defRPr>
            </a:lvl1pPr>
            <a:lvl2pPr lvl="1" algn="ctr">
              <a:spcBef>
                <a:spcPts val="360"/>
              </a:spcBef>
              <a:spcAft>
                <a:spcPts val="0"/>
              </a:spcAft>
              <a:buSzPts val="1530"/>
              <a:buNone/>
              <a:defRPr/>
            </a:lvl2pPr>
            <a:lvl3pPr lvl="2" algn="ctr">
              <a:spcBef>
                <a:spcPts val="360"/>
              </a:spcBef>
              <a:spcAft>
                <a:spcPts val="0"/>
              </a:spcAft>
              <a:buSzPts val="1260"/>
              <a:buNone/>
              <a:defRPr/>
            </a:lvl3pPr>
            <a:lvl4pPr lvl="3" algn="ctr">
              <a:spcBef>
                <a:spcPts val="360"/>
              </a:spcBef>
              <a:spcAft>
                <a:spcPts val="0"/>
              </a:spcAft>
              <a:buSzPts val="1170"/>
              <a:buNone/>
              <a:defRPr/>
            </a:lvl4pPr>
            <a:lvl5pPr lvl="4" algn="ctr">
              <a:spcBef>
                <a:spcPts val="360"/>
              </a:spcBef>
              <a:spcAft>
                <a:spcPts val="0"/>
              </a:spcAft>
              <a:buSzPts val="1170"/>
              <a:buNone/>
              <a:defRPr/>
            </a:lvl5pPr>
            <a:lvl6pPr lvl="5" algn="ctr">
              <a:spcBef>
                <a:spcPts val="360"/>
              </a:spcBef>
              <a:spcAft>
                <a:spcPts val="0"/>
              </a:spcAft>
              <a:buSzPts val="1440"/>
              <a:buNone/>
              <a:defRPr/>
            </a:lvl6pPr>
            <a:lvl7pPr lvl="6" algn="ctr">
              <a:spcBef>
                <a:spcPts val="360"/>
              </a:spcBef>
              <a:spcAft>
                <a:spcPts val="0"/>
              </a:spcAft>
              <a:buSzPts val="1440"/>
              <a:buNone/>
              <a:defRPr/>
            </a:lvl7pPr>
            <a:lvl8pPr lvl="7" algn="ctr">
              <a:spcBef>
                <a:spcPts val="360"/>
              </a:spcBef>
              <a:spcAft>
                <a:spcPts val="0"/>
              </a:spcAft>
              <a:buSzPts val="1800"/>
              <a:buNone/>
              <a:defRPr/>
            </a:lvl8pPr>
            <a:lvl9pPr lvl="8" algn="ctr">
              <a:spcBef>
                <a:spcPts val="360"/>
              </a:spcBef>
              <a:spcAft>
                <a:spcPts val="0"/>
              </a:spcAft>
              <a:buSzPts val="1800"/>
              <a:buNone/>
              <a:defRPr/>
            </a:lvl9pPr>
          </a:lstStyle>
          <a:p/>
        </p:txBody>
      </p:sp>
      <p:sp>
        <p:nvSpPr>
          <p:cNvPr id="23" name="Google Shape;23;p2"/>
          <p:cNvSpPr txBox="1"/>
          <p:nvPr>
            <p:ph idx="10" type="dt"/>
          </p:nvPr>
        </p:nvSpPr>
        <p:spPr>
          <a:xfrm>
            <a:off x="457200" y="6356350"/>
            <a:ext cx="2133600" cy="365125"/>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Clr>
                <a:srgbClr val="D0E9ED"/>
              </a:buClr>
              <a:buSzPts val="1200"/>
              <a:buFont typeface="Constantia"/>
              <a:buNone/>
              <a:defRPr/>
            </a:lvl1pPr>
            <a:lvl2pPr lvl="1" algn="l">
              <a:lnSpc>
                <a:spcPct val="100000"/>
              </a:lnSpc>
              <a:spcBef>
                <a:spcPts val="0"/>
              </a:spcBef>
              <a:spcAft>
                <a:spcPts val="0"/>
              </a:spcAft>
              <a:buClr>
                <a:schemeClr val="lt1"/>
              </a:buClr>
              <a:buSzPts val="1800"/>
              <a:buNone/>
              <a:defRPr/>
            </a:lvl2pPr>
            <a:lvl3pPr lvl="2" algn="l">
              <a:lnSpc>
                <a:spcPct val="100000"/>
              </a:lnSpc>
              <a:spcBef>
                <a:spcPts val="0"/>
              </a:spcBef>
              <a:spcAft>
                <a:spcPts val="0"/>
              </a:spcAft>
              <a:buClr>
                <a:schemeClr val="lt1"/>
              </a:buClr>
              <a:buSzPts val="1800"/>
              <a:buNone/>
              <a:defRPr/>
            </a:lvl3pPr>
            <a:lvl4pPr lvl="3" algn="l">
              <a:lnSpc>
                <a:spcPct val="100000"/>
              </a:lnSpc>
              <a:spcBef>
                <a:spcPts val="0"/>
              </a:spcBef>
              <a:spcAft>
                <a:spcPts val="0"/>
              </a:spcAft>
              <a:buClr>
                <a:schemeClr val="lt1"/>
              </a:buClr>
              <a:buSzPts val="1800"/>
              <a:buNone/>
              <a:defRPr/>
            </a:lvl4pPr>
            <a:lvl5pPr lvl="4" algn="l">
              <a:lnSpc>
                <a:spcPct val="100000"/>
              </a:lnSpc>
              <a:spcBef>
                <a:spcPts val="0"/>
              </a:spcBef>
              <a:spcAft>
                <a:spcPts val="0"/>
              </a:spcAft>
              <a:buClr>
                <a:schemeClr val="lt1"/>
              </a:buClr>
              <a:buSzPts val="1800"/>
              <a:buNone/>
              <a:defRPr/>
            </a:lvl5pPr>
            <a:lvl6pPr lvl="5" algn="l">
              <a:lnSpc>
                <a:spcPct val="100000"/>
              </a:lnSpc>
              <a:spcBef>
                <a:spcPts val="0"/>
              </a:spcBef>
              <a:spcAft>
                <a:spcPts val="0"/>
              </a:spcAft>
              <a:buClr>
                <a:schemeClr val="lt1"/>
              </a:buClr>
              <a:buSzPts val="1800"/>
              <a:buNone/>
              <a:defRPr/>
            </a:lvl6pPr>
            <a:lvl7pPr lvl="6" algn="l">
              <a:lnSpc>
                <a:spcPct val="100000"/>
              </a:lnSpc>
              <a:spcBef>
                <a:spcPts val="0"/>
              </a:spcBef>
              <a:spcAft>
                <a:spcPts val="0"/>
              </a:spcAft>
              <a:buClr>
                <a:schemeClr val="lt1"/>
              </a:buClr>
              <a:buSzPts val="1800"/>
              <a:buNone/>
              <a:defRPr/>
            </a:lvl7pPr>
            <a:lvl8pPr lvl="7" algn="l">
              <a:lnSpc>
                <a:spcPct val="100000"/>
              </a:lnSpc>
              <a:spcBef>
                <a:spcPts val="0"/>
              </a:spcBef>
              <a:spcAft>
                <a:spcPts val="0"/>
              </a:spcAft>
              <a:buClr>
                <a:schemeClr val="lt1"/>
              </a:buClr>
              <a:buSzPts val="1800"/>
              <a:buNone/>
              <a:defRPr/>
            </a:lvl8pPr>
            <a:lvl9pPr lvl="8" algn="l">
              <a:lnSpc>
                <a:spcPct val="100000"/>
              </a:lnSpc>
              <a:spcBef>
                <a:spcPts val="0"/>
              </a:spcBef>
              <a:spcAft>
                <a:spcPts val="0"/>
              </a:spcAft>
              <a:buClr>
                <a:schemeClr val="lt1"/>
              </a:buClr>
              <a:buSzPts val="1800"/>
              <a:buNone/>
              <a:defRPr/>
            </a:lvl9pPr>
          </a:lstStyle>
          <a:p/>
        </p:txBody>
      </p:sp>
      <p:sp>
        <p:nvSpPr>
          <p:cNvPr id="24" name="Google Shape;24;p2"/>
          <p:cNvSpPr txBox="1"/>
          <p:nvPr>
            <p:ph idx="11" type="ftr"/>
          </p:nvPr>
        </p:nvSpPr>
        <p:spPr>
          <a:xfrm>
            <a:off x="2667000" y="6356350"/>
            <a:ext cx="3352800" cy="365125"/>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Clr>
                <a:srgbClr val="D0E9ED"/>
              </a:buClr>
              <a:buSzPts val="1200"/>
              <a:buFont typeface="Constantia"/>
              <a:buNone/>
              <a:defRPr/>
            </a:lvl1pPr>
            <a:lvl2pPr lvl="1" algn="l">
              <a:lnSpc>
                <a:spcPct val="100000"/>
              </a:lnSpc>
              <a:spcBef>
                <a:spcPts val="0"/>
              </a:spcBef>
              <a:spcAft>
                <a:spcPts val="0"/>
              </a:spcAft>
              <a:buClr>
                <a:schemeClr val="lt1"/>
              </a:buClr>
              <a:buSzPts val="1800"/>
              <a:buNone/>
              <a:defRPr/>
            </a:lvl2pPr>
            <a:lvl3pPr lvl="2" algn="l">
              <a:lnSpc>
                <a:spcPct val="100000"/>
              </a:lnSpc>
              <a:spcBef>
                <a:spcPts val="0"/>
              </a:spcBef>
              <a:spcAft>
                <a:spcPts val="0"/>
              </a:spcAft>
              <a:buClr>
                <a:schemeClr val="lt1"/>
              </a:buClr>
              <a:buSzPts val="1800"/>
              <a:buNone/>
              <a:defRPr/>
            </a:lvl3pPr>
            <a:lvl4pPr lvl="3" algn="l">
              <a:lnSpc>
                <a:spcPct val="100000"/>
              </a:lnSpc>
              <a:spcBef>
                <a:spcPts val="0"/>
              </a:spcBef>
              <a:spcAft>
                <a:spcPts val="0"/>
              </a:spcAft>
              <a:buClr>
                <a:schemeClr val="lt1"/>
              </a:buClr>
              <a:buSzPts val="1800"/>
              <a:buNone/>
              <a:defRPr/>
            </a:lvl4pPr>
            <a:lvl5pPr lvl="4" algn="l">
              <a:lnSpc>
                <a:spcPct val="100000"/>
              </a:lnSpc>
              <a:spcBef>
                <a:spcPts val="0"/>
              </a:spcBef>
              <a:spcAft>
                <a:spcPts val="0"/>
              </a:spcAft>
              <a:buClr>
                <a:schemeClr val="lt1"/>
              </a:buClr>
              <a:buSzPts val="1800"/>
              <a:buNone/>
              <a:defRPr/>
            </a:lvl5pPr>
            <a:lvl6pPr lvl="5" algn="l">
              <a:lnSpc>
                <a:spcPct val="100000"/>
              </a:lnSpc>
              <a:spcBef>
                <a:spcPts val="0"/>
              </a:spcBef>
              <a:spcAft>
                <a:spcPts val="0"/>
              </a:spcAft>
              <a:buClr>
                <a:schemeClr val="lt1"/>
              </a:buClr>
              <a:buSzPts val="1800"/>
              <a:buNone/>
              <a:defRPr/>
            </a:lvl6pPr>
            <a:lvl7pPr lvl="6" algn="l">
              <a:lnSpc>
                <a:spcPct val="100000"/>
              </a:lnSpc>
              <a:spcBef>
                <a:spcPts val="0"/>
              </a:spcBef>
              <a:spcAft>
                <a:spcPts val="0"/>
              </a:spcAft>
              <a:buClr>
                <a:schemeClr val="lt1"/>
              </a:buClr>
              <a:buSzPts val="1800"/>
              <a:buNone/>
              <a:defRPr/>
            </a:lvl7pPr>
            <a:lvl8pPr lvl="7" algn="l">
              <a:lnSpc>
                <a:spcPct val="100000"/>
              </a:lnSpc>
              <a:spcBef>
                <a:spcPts val="0"/>
              </a:spcBef>
              <a:spcAft>
                <a:spcPts val="0"/>
              </a:spcAft>
              <a:buClr>
                <a:schemeClr val="lt1"/>
              </a:buClr>
              <a:buSzPts val="1800"/>
              <a:buNone/>
              <a:defRPr/>
            </a:lvl8pPr>
            <a:lvl9pPr lvl="8" algn="l">
              <a:lnSpc>
                <a:spcPct val="100000"/>
              </a:lnSpc>
              <a:spcBef>
                <a:spcPts val="0"/>
              </a:spcBef>
              <a:spcAft>
                <a:spcPts val="0"/>
              </a:spcAft>
              <a:buClr>
                <a:schemeClr val="lt1"/>
              </a:buClr>
              <a:buSzPts val="1800"/>
              <a:buNone/>
              <a:defRPr/>
            </a:lvl9pPr>
          </a:lstStyle>
          <a:p/>
        </p:txBody>
      </p:sp>
      <p:sp>
        <p:nvSpPr>
          <p:cNvPr id="25" name="Google Shape;25;p2"/>
          <p:cNvSpPr txBox="1"/>
          <p:nvPr>
            <p:ph idx="12" type="sldNum"/>
          </p:nvPr>
        </p:nvSpPr>
        <p:spPr>
          <a:xfrm>
            <a:off x="7924800" y="6356350"/>
            <a:ext cx="762000" cy="365125"/>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D1EAEE"/>
              </a:buClr>
              <a:buSzPts val="1200"/>
              <a:buFont typeface="Constantia"/>
              <a:buNone/>
              <a:defRPr b="0" i="0" sz="1200" u="none" cap="none" strike="noStrike">
                <a:solidFill>
                  <a:srgbClr val="D1EAEE"/>
                </a:solidFill>
                <a:latin typeface="Constantia"/>
                <a:ea typeface="Constantia"/>
                <a:cs typeface="Constantia"/>
                <a:sym typeface="Constantia"/>
              </a:defRPr>
            </a:lvl1pPr>
            <a:lvl2pPr indent="0" lvl="1" marL="0" marR="0" algn="r">
              <a:lnSpc>
                <a:spcPct val="100000"/>
              </a:lnSpc>
              <a:spcBef>
                <a:spcPts val="0"/>
              </a:spcBef>
              <a:spcAft>
                <a:spcPts val="0"/>
              </a:spcAft>
              <a:buClr>
                <a:srgbClr val="D1EAEE"/>
              </a:buClr>
              <a:buSzPts val="1200"/>
              <a:buFont typeface="Constantia"/>
              <a:buNone/>
              <a:defRPr b="0" i="0" sz="1200" u="none" cap="none" strike="noStrike">
                <a:solidFill>
                  <a:srgbClr val="D1EAEE"/>
                </a:solidFill>
                <a:latin typeface="Constantia"/>
                <a:ea typeface="Constantia"/>
                <a:cs typeface="Constantia"/>
                <a:sym typeface="Constantia"/>
              </a:defRPr>
            </a:lvl2pPr>
            <a:lvl3pPr indent="0" lvl="2" marL="0" marR="0" algn="r">
              <a:lnSpc>
                <a:spcPct val="100000"/>
              </a:lnSpc>
              <a:spcBef>
                <a:spcPts val="0"/>
              </a:spcBef>
              <a:spcAft>
                <a:spcPts val="0"/>
              </a:spcAft>
              <a:buClr>
                <a:srgbClr val="D1EAEE"/>
              </a:buClr>
              <a:buSzPts val="1200"/>
              <a:buFont typeface="Constantia"/>
              <a:buNone/>
              <a:defRPr b="0" i="0" sz="1200" u="none" cap="none" strike="noStrike">
                <a:solidFill>
                  <a:srgbClr val="D1EAEE"/>
                </a:solidFill>
                <a:latin typeface="Constantia"/>
                <a:ea typeface="Constantia"/>
                <a:cs typeface="Constantia"/>
                <a:sym typeface="Constantia"/>
              </a:defRPr>
            </a:lvl3pPr>
            <a:lvl4pPr indent="0" lvl="3" marL="0" marR="0" algn="r">
              <a:lnSpc>
                <a:spcPct val="100000"/>
              </a:lnSpc>
              <a:spcBef>
                <a:spcPts val="0"/>
              </a:spcBef>
              <a:spcAft>
                <a:spcPts val="0"/>
              </a:spcAft>
              <a:buClr>
                <a:srgbClr val="D1EAEE"/>
              </a:buClr>
              <a:buSzPts val="1200"/>
              <a:buFont typeface="Constantia"/>
              <a:buNone/>
              <a:defRPr b="0" i="0" sz="1200" u="none" cap="none" strike="noStrike">
                <a:solidFill>
                  <a:srgbClr val="D1EAEE"/>
                </a:solidFill>
                <a:latin typeface="Constantia"/>
                <a:ea typeface="Constantia"/>
                <a:cs typeface="Constantia"/>
                <a:sym typeface="Constantia"/>
              </a:defRPr>
            </a:lvl4pPr>
            <a:lvl5pPr indent="0" lvl="4" marL="0" marR="0" algn="r">
              <a:lnSpc>
                <a:spcPct val="100000"/>
              </a:lnSpc>
              <a:spcBef>
                <a:spcPts val="0"/>
              </a:spcBef>
              <a:spcAft>
                <a:spcPts val="0"/>
              </a:spcAft>
              <a:buClr>
                <a:srgbClr val="D1EAEE"/>
              </a:buClr>
              <a:buSzPts val="1200"/>
              <a:buFont typeface="Constantia"/>
              <a:buNone/>
              <a:defRPr b="0" i="0" sz="1200" u="none" cap="none" strike="noStrike">
                <a:solidFill>
                  <a:srgbClr val="D1EAEE"/>
                </a:solidFill>
                <a:latin typeface="Constantia"/>
                <a:ea typeface="Constantia"/>
                <a:cs typeface="Constantia"/>
                <a:sym typeface="Constantia"/>
              </a:defRPr>
            </a:lvl5pPr>
            <a:lvl6pPr indent="0" lvl="5" marL="0" marR="0" algn="r">
              <a:lnSpc>
                <a:spcPct val="100000"/>
              </a:lnSpc>
              <a:spcBef>
                <a:spcPts val="0"/>
              </a:spcBef>
              <a:spcAft>
                <a:spcPts val="0"/>
              </a:spcAft>
              <a:buClr>
                <a:srgbClr val="D1EAEE"/>
              </a:buClr>
              <a:buSzPts val="1200"/>
              <a:buFont typeface="Constantia"/>
              <a:buNone/>
              <a:defRPr b="0" i="0" sz="1200" u="none" cap="none" strike="noStrike">
                <a:solidFill>
                  <a:srgbClr val="D1EAEE"/>
                </a:solidFill>
                <a:latin typeface="Constantia"/>
                <a:ea typeface="Constantia"/>
                <a:cs typeface="Constantia"/>
                <a:sym typeface="Constantia"/>
              </a:defRPr>
            </a:lvl6pPr>
            <a:lvl7pPr indent="0" lvl="6" marL="0" marR="0" algn="r">
              <a:lnSpc>
                <a:spcPct val="100000"/>
              </a:lnSpc>
              <a:spcBef>
                <a:spcPts val="0"/>
              </a:spcBef>
              <a:spcAft>
                <a:spcPts val="0"/>
              </a:spcAft>
              <a:buClr>
                <a:srgbClr val="D1EAEE"/>
              </a:buClr>
              <a:buSzPts val="1200"/>
              <a:buFont typeface="Constantia"/>
              <a:buNone/>
              <a:defRPr b="0" i="0" sz="1200" u="none" cap="none" strike="noStrike">
                <a:solidFill>
                  <a:srgbClr val="D1EAEE"/>
                </a:solidFill>
                <a:latin typeface="Constantia"/>
                <a:ea typeface="Constantia"/>
                <a:cs typeface="Constantia"/>
                <a:sym typeface="Constantia"/>
              </a:defRPr>
            </a:lvl7pPr>
            <a:lvl8pPr indent="0" lvl="7" marL="0" marR="0" algn="r">
              <a:lnSpc>
                <a:spcPct val="100000"/>
              </a:lnSpc>
              <a:spcBef>
                <a:spcPts val="0"/>
              </a:spcBef>
              <a:spcAft>
                <a:spcPts val="0"/>
              </a:spcAft>
              <a:buClr>
                <a:srgbClr val="D1EAEE"/>
              </a:buClr>
              <a:buSzPts val="1200"/>
              <a:buFont typeface="Constantia"/>
              <a:buNone/>
              <a:defRPr b="0" i="0" sz="1200" u="none" cap="none" strike="noStrike">
                <a:solidFill>
                  <a:srgbClr val="D1EAEE"/>
                </a:solidFill>
                <a:latin typeface="Constantia"/>
                <a:ea typeface="Constantia"/>
                <a:cs typeface="Constantia"/>
                <a:sym typeface="Constantia"/>
              </a:defRPr>
            </a:lvl8pPr>
            <a:lvl9pPr indent="0" lvl="8" marL="0" marR="0" algn="r">
              <a:lnSpc>
                <a:spcPct val="100000"/>
              </a:lnSpc>
              <a:spcBef>
                <a:spcPts val="0"/>
              </a:spcBef>
              <a:spcAft>
                <a:spcPts val="0"/>
              </a:spcAft>
              <a:buClr>
                <a:srgbClr val="D1EAEE"/>
              </a:buClr>
              <a:buSzPts val="1200"/>
              <a:buFont typeface="Constantia"/>
              <a:buNone/>
              <a:defRPr b="0" i="0" sz="1200" u="none" cap="none" strike="noStrike">
                <a:solidFill>
                  <a:srgbClr val="D1EAEE"/>
                </a:solidFill>
                <a:latin typeface="Constantia"/>
                <a:ea typeface="Constantia"/>
                <a:cs typeface="Constantia"/>
                <a:sym typeface="Constanti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spTree>
      <p:nvGrpSpPr>
        <p:cNvPr id="87" name="Shape 87"/>
        <p:cNvGrpSpPr/>
        <p:nvPr/>
      </p:nvGrpSpPr>
      <p:grpSpPr>
        <a:xfrm>
          <a:off x="0" y="0"/>
          <a:ext cx="0" cy="0"/>
          <a:chOff x="0" y="0"/>
          <a:chExt cx="0" cy="0"/>
        </a:xfrm>
      </p:grpSpPr>
      <p:sp>
        <p:nvSpPr>
          <p:cNvPr id="88" name="Google Shape;88;p12"/>
          <p:cNvSpPr/>
          <p:nvPr/>
        </p:nvSpPr>
        <p:spPr>
          <a:xfrm flipH="1" rot="-10380000">
            <a:off x="3165475" y="1108075"/>
            <a:ext cx="5257800" cy="4114800"/>
          </a:xfrm>
          <a:prstGeom prst="snipRoundRect">
            <a:avLst>
              <a:gd fmla="val 0" name="adj1"/>
              <a:gd fmla="val 3646" name="adj2"/>
            </a:avLst>
          </a:prstGeom>
          <a:solidFill>
            <a:srgbClr val="FFFFFF"/>
          </a:solidFill>
          <a:ln cap="rnd" cmpd="sng" w="9525">
            <a:solidFill>
              <a:srgbClr val="C0C0C0"/>
            </a:solidFill>
            <a:prstDash val="solid"/>
            <a:round/>
            <a:headEnd len="sm" w="sm" type="none"/>
            <a:tailEnd len="sm" w="sm" type="none"/>
          </a:ln>
          <a:effectLst>
            <a:outerShdw blurRad="63500" sx="98500" kx="100000" rotWithShape="0" algn="tl" dir="7500000" dist="38500" sy="100080">
              <a:srgbClr val="000000">
                <a:alpha val="24705"/>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chemeClr val="lt1"/>
              </a:solidFill>
              <a:latin typeface="Constantia"/>
              <a:ea typeface="Constantia"/>
              <a:cs typeface="Constantia"/>
              <a:sym typeface="Constantia"/>
            </a:endParaRPr>
          </a:p>
        </p:txBody>
      </p:sp>
      <p:sp>
        <p:nvSpPr>
          <p:cNvPr id="89" name="Google Shape;89;p12"/>
          <p:cNvSpPr/>
          <p:nvPr/>
        </p:nvSpPr>
        <p:spPr>
          <a:xfrm flipH="1" rot="-10380000">
            <a:off x="8004175" y="5359400"/>
            <a:ext cx="155575" cy="155575"/>
          </a:xfrm>
          <a:prstGeom prst="rtTriangle">
            <a:avLst/>
          </a:prstGeom>
          <a:solidFill>
            <a:srgbClr val="FFFFFF"/>
          </a:solidFill>
          <a:ln cap="flat" cmpd="sng" w="12700">
            <a:solidFill>
              <a:srgbClr val="FFFFFF"/>
            </a:solidFill>
            <a:prstDash val="solid"/>
            <a:bevel/>
            <a:headEnd len="sm" w="sm" type="none"/>
            <a:tailEnd len="sm" w="sm" type="none"/>
          </a:ln>
          <a:effectLst>
            <a:outerShdw blurRad="19685" rotWithShape="0" algn="tl" dir="12900000" dist="6350">
              <a:srgbClr val="000000">
                <a:alpha val="46666"/>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chemeClr val="lt1"/>
              </a:solidFill>
              <a:latin typeface="Constantia"/>
              <a:ea typeface="Constantia"/>
              <a:cs typeface="Constantia"/>
              <a:sym typeface="Constantia"/>
            </a:endParaRPr>
          </a:p>
        </p:txBody>
      </p:sp>
      <p:sp>
        <p:nvSpPr>
          <p:cNvPr id="90" name="Google Shape;90;p12"/>
          <p:cNvSpPr/>
          <p:nvPr/>
        </p:nvSpPr>
        <p:spPr>
          <a:xfrm flipH="1" rot="10800000">
            <a:off x="-9525" y="5816600"/>
            <a:ext cx="9163050" cy="1041400"/>
          </a:xfrm>
          <a:custGeom>
            <a:rect b="b" l="l" r="r" t="t"/>
            <a:pathLst>
              <a:path extrusionOk="0" h="656" w="5772">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rgbClr val="0079AD">
                  <a:alpha val="44705"/>
                </a:srgbClr>
              </a:gs>
              <a:gs pos="100000">
                <a:srgbClr val="00E9F7">
                  <a:alpha val="54901"/>
                </a:srgbClr>
              </a:gs>
            </a:gsLst>
            <a:lin ang="54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Constantia"/>
              <a:ea typeface="Constantia"/>
              <a:cs typeface="Constantia"/>
              <a:sym typeface="Constantia"/>
            </a:endParaRPr>
          </a:p>
        </p:txBody>
      </p:sp>
      <p:sp>
        <p:nvSpPr>
          <p:cNvPr id="91" name="Google Shape;91;p12"/>
          <p:cNvSpPr/>
          <p:nvPr/>
        </p:nvSpPr>
        <p:spPr>
          <a:xfrm flipH="1" rot="10800000">
            <a:off x="4381500" y="6219825"/>
            <a:ext cx="4762500" cy="638175"/>
          </a:xfrm>
          <a:custGeom>
            <a:rect b="b" l="l" r="r" t="t"/>
            <a:pathLst>
              <a:path extrusionOk="0" h="595" w="3000">
                <a:moveTo>
                  <a:pt x="0" y="0"/>
                </a:moveTo>
                <a:cubicBezTo>
                  <a:pt x="174" y="102"/>
                  <a:pt x="1168" y="533"/>
                  <a:pt x="1668" y="564"/>
                </a:cubicBezTo>
                <a:cubicBezTo>
                  <a:pt x="2168" y="595"/>
                  <a:pt x="2778" y="279"/>
                  <a:pt x="3000" y="186"/>
                </a:cubicBezTo>
                <a:lnTo>
                  <a:pt x="3000" y="6"/>
                </a:lnTo>
                <a:lnTo>
                  <a:pt x="0" y="0"/>
                </a:lnTo>
                <a:close/>
              </a:path>
            </a:pathLst>
          </a:custGeom>
          <a:gradFill>
            <a:gsLst>
              <a:gs pos="0">
                <a:srgbClr val="00ABB4">
                  <a:alpha val="29803"/>
                </a:srgbClr>
              </a:gs>
              <a:gs pos="80000">
                <a:srgbClr val="0099E4">
                  <a:alpha val="44705"/>
                </a:srgbClr>
              </a:gs>
              <a:gs pos="100000">
                <a:srgbClr val="0099E4">
                  <a:alpha val="44705"/>
                </a:srgbClr>
              </a:gs>
            </a:gsLst>
            <a:lin ang="54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Constantia"/>
              <a:ea typeface="Constantia"/>
              <a:cs typeface="Constantia"/>
              <a:sym typeface="Constantia"/>
            </a:endParaRPr>
          </a:p>
        </p:txBody>
      </p:sp>
      <p:sp>
        <p:nvSpPr>
          <p:cNvPr id="92" name="Google Shape;92;p12"/>
          <p:cNvSpPr txBox="1"/>
          <p:nvPr>
            <p:ph type="title"/>
          </p:nvPr>
        </p:nvSpPr>
        <p:spPr>
          <a:xfrm>
            <a:off x="609600" y="1176996"/>
            <a:ext cx="2212848" cy="1582621"/>
          </a:xfrm>
          <a:prstGeom prst="rect">
            <a:avLst/>
          </a:prstGeom>
          <a:noFill/>
          <a:ln>
            <a:noFill/>
          </a:ln>
        </p:spPr>
        <p:txBody>
          <a:bodyPr anchorCtr="0" anchor="b" bIns="45700" lIns="45700" spcFirstLastPara="1" rIns="45700" wrap="square" tIns="45700">
            <a:noAutofit/>
          </a:bodyPr>
          <a:lstStyle>
            <a:lvl1pPr lvl="0" algn="l">
              <a:spcBef>
                <a:spcPts val="0"/>
              </a:spcBef>
              <a:spcAft>
                <a:spcPts val="0"/>
              </a:spcAft>
              <a:buClr>
                <a:schemeClr val="dk2"/>
              </a:buClr>
              <a:buSzPts val="2000"/>
              <a:buFont typeface="Calibri"/>
              <a:buNone/>
              <a:defRPr b="1" sz="2000">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 name="Google Shape;93;p12"/>
          <p:cNvSpPr txBox="1"/>
          <p:nvPr>
            <p:ph idx="1" type="body"/>
          </p:nvPr>
        </p:nvSpPr>
        <p:spPr>
          <a:xfrm>
            <a:off x="609600" y="2828785"/>
            <a:ext cx="2209800" cy="2179320"/>
          </a:xfrm>
          <a:prstGeom prst="rect">
            <a:avLst/>
          </a:prstGeom>
          <a:noFill/>
          <a:ln>
            <a:noFill/>
          </a:ln>
        </p:spPr>
        <p:txBody>
          <a:bodyPr anchorCtr="0" anchor="t" bIns="45700" lIns="64000" spcFirstLastPara="1" rIns="45700" wrap="square" tIns="45700">
            <a:noAutofit/>
          </a:bodyPr>
          <a:lstStyle>
            <a:lvl1pPr indent="-228600" lvl="0" marL="457200" algn="l">
              <a:spcBef>
                <a:spcPts val="250"/>
              </a:spcBef>
              <a:spcAft>
                <a:spcPts val="0"/>
              </a:spcAft>
              <a:buSzPts val="1235"/>
              <a:buFont typeface="Constantia"/>
              <a:buNone/>
              <a:defRPr sz="1300"/>
            </a:lvl1pPr>
            <a:lvl2pPr indent="-293369" lvl="1" marL="914400" algn="l">
              <a:spcBef>
                <a:spcPts val="240"/>
              </a:spcBef>
              <a:spcAft>
                <a:spcPts val="0"/>
              </a:spcAft>
              <a:buSzPts val="1020"/>
              <a:buChar char="⚫"/>
              <a:defRPr sz="1200"/>
            </a:lvl2pPr>
            <a:lvl3pPr indent="-273050" lvl="2" marL="1371600" algn="l">
              <a:spcBef>
                <a:spcPts val="200"/>
              </a:spcBef>
              <a:spcAft>
                <a:spcPts val="0"/>
              </a:spcAft>
              <a:buSzPts val="700"/>
              <a:buChar char="⚫"/>
              <a:defRPr sz="1000"/>
            </a:lvl3pPr>
            <a:lvl4pPr indent="-265747" lvl="3" marL="1828800" algn="l">
              <a:spcBef>
                <a:spcPts val="180"/>
              </a:spcBef>
              <a:spcAft>
                <a:spcPts val="0"/>
              </a:spcAft>
              <a:buSzPts val="585"/>
              <a:buChar char="⚫"/>
              <a:defRPr sz="900"/>
            </a:lvl4pPr>
            <a:lvl5pPr indent="-265747" lvl="4" marL="2286000" algn="l">
              <a:spcBef>
                <a:spcPts val="180"/>
              </a:spcBef>
              <a:spcAft>
                <a:spcPts val="0"/>
              </a:spcAft>
              <a:buSzPts val="585"/>
              <a:buChar char="⚫"/>
              <a:defRPr sz="900"/>
            </a:lvl5pPr>
            <a:lvl6pPr indent="-320039" lvl="5" marL="2743200" algn="l">
              <a:spcBef>
                <a:spcPts val="36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94" name="Google Shape;94;p12"/>
          <p:cNvSpPr/>
          <p:nvPr>
            <p:ph idx="2" type="pic"/>
          </p:nvPr>
        </p:nvSpPr>
        <p:spPr>
          <a:xfrm rot="420000">
            <a:off x="3485793" y="1199517"/>
            <a:ext cx="4617720" cy="3931920"/>
          </a:xfrm>
          <a:prstGeom prst="rect">
            <a:avLst/>
          </a:prstGeom>
          <a:solidFill>
            <a:schemeClr val="lt2"/>
          </a:solidFill>
          <a:ln cap="rnd" cmpd="sng" w="9525">
            <a:solidFill>
              <a:srgbClr val="C0C0C0"/>
            </a:solidFill>
            <a:prstDash val="solid"/>
            <a:round/>
            <a:headEnd len="sm" w="sm" type="none"/>
            <a:tailEnd len="sm" w="sm" type="none"/>
          </a:ln>
        </p:spPr>
      </p:sp>
      <p:sp>
        <p:nvSpPr>
          <p:cNvPr id="95" name="Google Shape;95;p12"/>
          <p:cNvSpPr txBox="1"/>
          <p:nvPr>
            <p:ph idx="10" type="dt"/>
          </p:nvPr>
        </p:nvSpPr>
        <p:spPr>
          <a:xfrm>
            <a:off x="457200" y="6356350"/>
            <a:ext cx="2133600" cy="365125"/>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Clr>
                <a:srgbClr val="035C75"/>
              </a:buClr>
              <a:buSzPts val="1200"/>
              <a:buFont typeface="Constantia"/>
              <a:buNone/>
              <a:defRPr/>
            </a:lvl1pPr>
            <a:lvl2pPr lvl="1" algn="l">
              <a:lnSpc>
                <a:spcPct val="100000"/>
              </a:lnSpc>
              <a:spcBef>
                <a:spcPts val="0"/>
              </a:spcBef>
              <a:spcAft>
                <a:spcPts val="0"/>
              </a:spcAft>
              <a:buClr>
                <a:schemeClr val="dk1"/>
              </a:buClr>
              <a:buSzPts val="1800"/>
              <a:buNone/>
              <a:defRPr/>
            </a:lvl2pPr>
            <a:lvl3pPr lvl="2" algn="l">
              <a:lnSpc>
                <a:spcPct val="100000"/>
              </a:lnSpc>
              <a:spcBef>
                <a:spcPts val="0"/>
              </a:spcBef>
              <a:spcAft>
                <a:spcPts val="0"/>
              </a:spcAft>
              <a:buClr>
                <a:schemeClr val="dk1"/>
              </a:buClr>
              <a:buSzPts val="1800"/>
              <a:buNone/>
              <a:defRPr/>
            </a:lvl3pPr>
            <a:lvl4pPr lvl="3" algn="l">
              <a:lnSpc>
                <a:spcPct val="100000"/>
              </a:lnSpc>
              <a:spcBef>
                <a:spcPts val="0"/>
              </a:spcBef>
              <a:spcAft>
                <a:spcPts val="0"/>
              </a:spcAft>
              <a:buClr>
                <a:schemeClr val="dk1"/>
              </a:buClr>
              <a:buSzPts val="1800"/>
              <a:buNone/>
              <a:defRPr/>
            </a:lvl4pPr>
            <a:lvl5pPr lvl="4" algn="l">
              <a:lnSpc>
                <a:spcPct val="100000"/>
              </a:lnSpc>
              <a:spcBef>
                <a:spcPts val="0"/>
              </a:spcBef>
              <a:spcAft>
                <a:spcPts val="0"/>
              </a:spcAft>
              <a:buClr>
                <a:schemeClr val="dk1"/>
              </a:buClr>
              <a:buSzPts val="1800"/>
              <a:buNone/>
              <a:defRPr/>
            </a:lvl5pPr>
            <a:lvl6pPr lvl="5" algn="l">
              <a:lnSpc>
                <a:spcPct val="100000"/>
              </a:lnSpc>
              <a:spcBef>
                <a:spcPts val="0"/>
              </a:spcBef>
              <a:spcAft>
                <a:spcPts val="0"/>
              </a:spcAft>
              <a:buClr>
                <a:schemeClr val="dk1"/>
              </a:buClr>
              <a:buSzPts val="1800"/>
              <a:buNone/>
              <a:defRPr/>
            </a:lvl6pPr>
            <a:lvl7pPr lvl="6" algn="l">
              <a:lnSpc>
                <a:spcPct val="100000"/>
              </a:lnSpc>
              <a:spcBef>
                <a:spcPts val="0"/>
              </a:spcBef>
              <a:spcAft>
                <a:spcPts val="0"/>
              </a:spcAft>
              <a:buClr>
                <a:schemeClr val="dk1"/>
              </a:buClr>
              <a:buSzPts val="1800"/>
              <a:buNone/>
              <a:defRPr/>
            </a:lvl7pPr>
            <a:lvl8pPr lvl="7" algn="l">
              <a:lnSpc>
                <a:spcPct val="100000"/>
              </a:lnSpc>
              <a:spcBef>
                <a:spcPts val="0"/>
              </a:spcBef>
              <a:spcAft>
                <a:spcPts val="0"/>
              </a:spcAft>
              <a:buClr>
                <a:schemeClr val="dk1"/>
              </a:buClr>
              <a:buSzPts val="1800"/>
              <a:buNone/>
              <a:defRPr/>
            </a:lvl8pPr>
            <a:lvl9pPr lvl="8" algn="l">
              <a:lnSpc>
                <a:spcPct val="100000"/>
              </a:lnSpc>
              <a:spcBef>
                <a:spcPts val="0"/>
              </a:spcBef>
              <a:spcAft>
                <a:spcPts val="0"/>
              </a:spcAft>
              <a:buClr>
                <a:schemeClr val="dk1"/>
              </a:buClr>
              <a:buSzPts val="1800"/>
              <a:buNone/>
              <a:defRPr/>
            </a:lvl9pPr>
          </a:lstStyle>
          <a:p/>
        </p:txBody>
      </p:sp>
      <p:sp>
        <p:nvSpPr>
          <p:cNvPr id="96" name="Google Shape;96;p12"/>
          <p:cNvSpPr txBox="1"/>
          <p:nvPr>
            <p:ph idx="11" type="ftr"/>
          </p:nvPr>
        </p:nvSpPr>
        <p:spPr>
          <a:xfrm>
            <a:off x="2667000" y="6356350"/>
            <a:ext cx="3352800" cy="365125"/>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Clr>
                <a:srgbClr val="035C75"/>
              </a:buClr>
              <a:buSzPts val="1200"/>
              <a:buFont typeface="Constantia"/>
              <a:buNone/>
              <a:defRPr/>
            </a:lvl1pPr>
            <a:lvl2pPr lvl="1" algn="l">
              <a:lnSpc>
                <a:spcPct val="100000"/>
              </a:lnSpc>
              <a:spcBef>
                <a:spcPts val="0"/>
              </a:spcBef>
              <a:spcAft>
                <a:spcPts val="0"/>
              </a:spcAft>
              <a:buClr>
                <a:schemeClr val="dk1"/>
              </a:buClr>
              <a:buSzPts val="1800"/>
              <a:buNone/>
              <a:defRPr/>
            </a:lvl2pPr>
            <a:lvl3pPr lvl="2" algn="l">
              <a:lnSpc>
                <a:spcPct val="100000"/>
              </a:lnSpc>
              <a:spcBef>
                <a:spcPts val="0"/>
              </a:spcBef>
              <a:spcAft>
                <a:spcPts val="0"/>
              </a:spcAft>
              <a:buClr>
                <a:schemeClr val="dk1"/>
              </a:buClr>
              <a:buSzPts val="1800"/>
              <a:buNone/>
              <a:defRPr/>
            </a:lvl3pPr>
            <a:lvl4pPr lvl="3" algn="l">
              <a:lnSpc>
                <a:spcPct val="100000"/>
              </a:lnSpc>
              <a:spcBef>
                <a:spcPts val="0"/>
              </a:spcBef>
              <a:spcAft>
                <a:spcPts val="0"/>
              </a:spcAft>
              <a:buClr>
                <a:schemeClr val="dk1"/>
              </a:buClr>
              <a:buSzPts val="1800"/>
              <a:buNone/>
              <a:defRPr/>
            </a:lvl4pPr>
            <a:lvl5pPr lvl="4" algn="l">
              <a:lnSpc>
                <a:spcPct val="100000"/>
              </a:lnSpc>
              <a:spcBef>
                <a:spcPts val="0"/>
              </a:spcBef>
              <a:spcAft>
                <a:spcPts val="0"/>
              </a:spcAft>
              <a:buClr>
                <a:schemeClr val="dk1"/>
              </a:buClr>
              <a:buSzPts val="1800"/>
              <a:buNone/>
              <a:defRPr/>
            </a:lvl5pPr>
            <a:lvl6pPr lvl="5" algn="l">
              <a:lnSpc>
                <a:spcPct val="100000"/>
              </a:lnSpc>
              <a:spcBef>
                <a:spcPts val="0"/>
              </a:spcBef>
              <a:spcAft>
                <a:spcPts val="0"/>
              </a:spcAft>
              <a:buClr>
                <a:schemeClr val="dk1"/>
              </a:buClr>
              <a:buSzPts val="1800"/>
              <a:buNone/>
              <a:defRPr/>
            </a:lvl6pPr>
            <a:lvl7pPr lvl="6" algn="l">
              <a:lnSpc>
                <a:spcPct val="100000"/>
              </a:lnSpc>
              <a:spcBef>
                <a:spcPts val="0"/>
              </a:spcBef>
              <a:spcAft>
                <a:spcPts val="0"/>
              </a:spcAft>
              <a:buClr>
                <a:schemeClr val="dk1"/>
              </a:buClr>
              <a:buSzPts val="1800"/>
              <a:buNone/>
              <a:defRPr/>
            </a:lvl7pPr>
            <a:lvl8pPr lvl="7" algn="l">
              <a:lnSpc>
                <a:spcPct val="100000"/>
              </a:lnSpc>
              <a:spcBef>
                <a:spcPts val="0"/>
              </a:spcBef>
              <a:spcAft>
                <a:spcPts val="0"/>
              </a:spcAft>
              <a:buClr>
                <a:schemeClr val="dk1"/>
              </a:buClr>
              <a:buSzPts val="1800"/>
              <a:buNone/>
              <a:defRPr/>
            </a:lvl8pPr>
            <a:lvl9pPr lvl="8" algn="l">
              <a:lnSpc>
                <a:spcPct val="100000"/>
              </a:lnSpc>
              <a:spcBef>
                <a:spcPts val="0"/>
              </a:spcBef>
              <a:spcAft>
                <a:spcPts val="0"/>
              </a:spcAft>
              <a:buClr>
                <a:schemeClr val="dk1"/>
              </a:buClr>
              <a:buSzPts val="1800"/>
              <a:buNone/>
              <a:defRPr/>
            </a:lvl9pPr>
          </a:lstStyle>
          <a:p/>
        </p:txBody>
      </p:sp>
      <p:sp>
        <p:nvSpPr>
          <p:cNvPr id="97" name="Google Shape;97;p12"/>
          <p:cNvSpPr txBox="1"/>
          <p:nvPr>
            <p:ph idx="12" type="sldNum"/>
          </p:nvPr>
        </p:nvSpPr>
        <p:spPr>
          <a:xfrm>
            <a:off x="8077200" y="6356350"/>
            <a:ext cx="609600" cy="365125"/>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45C75"/>
              </a:buClr>
              <a:buSzPts val="1200"/>
              <a:buFont typeface="Constantia"/>
              <a:buNone/>
              <a:defRPr b="0" i="0" sz="1200" u="none" cap="none" strike="noStrike">
                <a:solidFill>
                  <a:srgbClr val="045C75"/>
                </a:solidFill>
                <a:latin typeface="Constantia"/>
                <a:ea typeface="Constantia"/>
                <a:cs typeface="Constantia"/>
                <a:sym typeface="Constantia"/>
              </a:defRPr>
            </a:lvl1pPr>
            <a:lvl2pPr indent="0" lvl="1" marL="0" marR="0" algn="r">
              <a:lnSpc>
                <a:spcPct val="100000"/>
              </a:lnSpc>
              <a:spcBef>
                <a:spcPts val="0"/>
              </a:spcBef>
              <a:spcAft>
                <a:spcPts val="0"/>
              </a:spcAft>
              <a:buClr>
                <a:srgbClr val="045C75"/>
              </a:buClr>
              <a:buSzPts val="1200"/>
              <a:buFont typeface="Constantia"/>
              <a:buNone/>
              <a:defRPr b="0" i="0" sz="1200" u="none" cap="none" strike="noStrike">
                <a:solidFill>
                  <a:srgbClr val="045C75"/>
                </a:solidFill>
                <a:latin typeface="Constantia"/>
                <a:ea typeface="Constantia"/>
                <a:cs typeface="Constantia"/>
                <a:sym typeface="Constantia"/>
              </a:defRPr>
            </a:lvl2pPr>
            <a:lvl3pPr indent="0" lvl="2" marL="0" marR="0" algn="r">
              <a:lnSpc>
                <a:spcPct val="100000"/>
              </a:lnSpc>
              <a:spcBef>
                <a:spcPts val="0"/>
              </a:spcBef>
              <a:spcAft>
                <a:spcPts val="0"/>
              </a:spcAft>
              <a:buClr>
                <a:srgbClr val="045C75"/>
              </a:buClr>
              <a:buSzPts val="1200"/>
              <a:buFont typeface="Constantia"/>
              <a:buNone/>
              <a:defRPr b="0" i="0" sz="1200" u="none" cap="none" strike="noStrike">
                <a:solidFill>
                  <a:srgbClr val="045C75"/>
                </a:solidFill>
                <a:latin typeface="Constantia"/>
                <a:ea typeface="Constantia"/>
                <a:cs typeface="Constantia"/>
                <a:sym typeface="Constantia"/>
              </a:defRPr>
            </a:lvl3pPr>
            <a:lvl4pPr indent="0" lvl="3" marL="0" marR="0" algn="r">
              <a:lnSpc>
                <a:spcPct val="100000"/>
              </a:lnSpc>
              <a:spcBef>
                <a:spcPts val="0"/>
              </a:spcBef>
              <a:spcAft>
                <a:spcPts val="0"/>
              </a:spcAft>
              <a:buClr>
                <a:srgbClr val="045C75"/>
              </a:buClr>
              <a:buSzPts val="1200"/>
              <a:buFont typeface="Constantia"/>
              <a:buNone/>
              <a:defRPr b="0" i="0" sz="1200" u="none" cap="none" strike="noStrike">
                <a:solidFill>
                  <a:srgbClr val="045C75"/>
                </a:solidFill>
                <a:latin typeface="Constantia"/>
                <a:ea typeface="Constantia"/>
                <a:cs typeface="Constantia"/>
                <a:sym typeface="Constantia"/>
              </a:defRPr>
            </a:lvl4pPr>
            <a:lvl5pPr indent="0" lvl="4" marL="0" marR="0" algn="r">
              <a:lnSpc>
                <a:spcPct val="100000"/>
              </a:lnSpc>
              <a:spcBef>
                <a:spcPts val="0"/>
              </a:spcBef>
              <a:spcAft>
                <a:spcPts val="0"/>
              </a:spcAft>
              <a:buClr>
                <a:srgbClr val="045C75"/>
              </a:buClr>
              <a:buSzPts val="1200"/>
              <a:buFont typeface="Constantia"/>
              <a:buNone/>
              <a:defRPr b="0" i="0" sz="1200" u="none" cap="none" strike="noStrike">
                <a:solidFill>
                  <a:srgbClr val="045C75"/>
                </a:solidFill>
                <a:latin typeface="Constantia"/>
                <a:ea typeface="Constantia"/>
                <a:cs typeface="Constantia"/>
                <a:sym typeface="Constantia"/>
              </a:defRPr>
            </a:lvl5pPr>
            <a:lvl6pPr indent="0" lvl="5" marL="0" marR="0" algn="r">
              <a:lnSpc>
                <a:spcPct val="100000"/>
              </a:lnSpc>
              <a:spcBef>
                <a:spcPts val="0"/>
              </a:spcBef>
              <a:spcAft>
                <a:spcPts val="0"/>
              </a:spcAft>
              <a:buClr>
                <a:srgbClr val="045C75"/>
              </a:buClr>
              <a:buSzPts val="1200"/>
              <a:buFont typeface="Constantia"/>
              <a:buNone/>
              <a:defRPr b="0" i="0" sz="1200" u="none" cap="none" strike="noStrike">
                <a:solidFill>
                  <a:srgbClr val="045C75"/>
                </a:solidFill>
                <a:latin typeface="Constantia"/>
                <a:ea typeface="Constantia"/>
                <a:cs typeface="Constantia"/>
                <a:sym typeface="Constantia"/>
              </a:defRPr>
            </a:lvl6pPr>
            <a:lvl7pPr indent="0" lvl="6" marL="0" marR="0" algn="r">
              <a:lnSpc>
                <a:spcPct val="100000"/>
              </a:lnSpc>
              <a:spcBef>
                <a:spcPts val="0"/>
              </a:spcBef>
              <a:spcAft>
                <a:spcPts val="0"/>
              </a:spcAft>
              <a:buClr>
                <a:srgbClr val="045C75"/>
              </a:buClr>
              <a:buSzPts val="1200"/>
              <a:buFont typeface="Constantia"/>
              <a:buNone/>
              <a:defRPr b="0" i="0" sz="1200" u="none" cap="none" strike="noStrike">
                <a:solidFill>
                  <a:srgbClr val="045C75"/>
                </a:solidFill>
                <a:latin typeface="Constantia"/>
                <a:ea typeface="Constantia"/>
                <a:cs typeface="Constantia"/>
                <a:sym typeface="Constantia"/>
              </a:defRPr>
            </a:lvl7pPr>
            <a:lvl8pPr indent="0" lvl="7" marL="0" marR="0" algn="r">
              <a:lnSpc>
                <a:spcPct val="100000"/>
              </a:lnSpc>
              <a:spcBef>
                <a:spcPts val="0"/>
              </a:spcBef>
              <a:spcAft>
                <a:spcPts val="0"/>
              </a:spcAft>
              <a:buClr>
                <a:srgbClr val="045C75"/>
              </a:buClr>
              <a:buSzPts val="1200"/>
              <a:buFont typeface="Constantia"/>
              <a:buNone/>
              <a:defRPr b="0" i="0" sz="1200" u="none" cap="none" strike="noStrike">
                <a:solidFill>
                  <a:srgbClr val="045C75"/>
                </a:solidFill>
                <a:latin typeface="Constantia"/>
                <a:ea typeface="Constantia"/>
                <a:cs typeface="Constantia"/>
                <a:sym typeface="Constantia"/>
              </a:defRPr>
            </a:lvl8pPr>
            <a:lvl9pPr indent="0" lvl="8" marL="0" marR="0" algn="r">
              <a:lnSpc>
                <a:spcPct val="100000"/>
              </a:lnSpc>
              <a:spcBef>
                <a:spcPts val="0"/>
              </a:spcBef>
              <a:spcAft>
                <a:spcPts val="0"/>
              </a:spcAft>
              <a:buClr>
                <a:srgbClr val="045C75"/>
              </a:buClr>
              <a:buSzPts val="1200"/>
              <a:buFont typeface="Constantia"/>
              <a:buNone/>
              <a:defRPr b="0" i="0" sz="1200" u="none" cap="none" strike="noStrike">
                <a:solidFill>
                  <a:srgbClr val="045C75"/>
                </a:solidFill>
                <a:latin typeface="Constantia"/>
                <a:ea typeface="Constantia"/>
                <a:cs typeface="Constantia"/>
                <a:sym typeface="Constanti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98" name="Shape 98"/>
        <p:cNvGrpSpPr/>
        <p:nvPr/>
      </p:nvGrpSpPr>
      <p:grpSpPr>
        <a:xfrm>
          <a:off x="0" y="0"/>
          <a:ext cx="0" cy="0"/>
          <a:chOff x="0" y="0"/>
          <a:chExt cx="0" cy="0"/>
        </a:xfrm>
      </p:grpSpPr>
      <p:sp>
        <p:nvSpPr>
          <p:cNvPr id="99" name="Google Shape;99;p13"/>
          <p:cNvSpPr txBox="1"/>
          <p:nvPr>
            <p:ph type="title"/>
          </p:nvPr>
        </p:nvSpPr>
        <p:spPr>
          <a:xfrm>
            <a:off x="457200" y="704850"/>
            <a:ext cx="8229600" cy="1143000"/>
          </a:xfrm>
          <a:prstGeom prst="rect">
            <a:avLst/>
          </a:prstGeom>
          <a:noFill/>
          <a:ln>
            <a:noFill/>
          </a:ln>
        </p:spPr>
        <p:txBody>
          <a:bodyPr anchorCtr="0" anchor="b" bIns="0" lIns="0" spcFirstLastPara="1" rIns="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 name="Google Shape;100;p13"/>
          <p:cNvSpPr txBox="1"/>
          <p:nvPr>
            <p:ph idx="1" type="body"/>
          </p:nvPr>
        </p:nvSpPr>
        <p:spPr>
          <a:xfrm rot="5400000">
            <a:off x="2377282" y="15082"/>
            <a:ext cx="4389437" cy="8229600"/>
          </a:xfrm>
          <a:prstGeom prst="rect">
            <a:avLst/>
          </a:prstGeom>
          <a:noFill/>
          <a:ln>
            <a:noFill/>
          </a:ln>
        </p:spPr>
        <p:txBody>
          <a:bodyPr anchorCtr="0" anchor="t" bIns="45700" lIns="91425" spcFirstLastPara="1" rIns="91425" wrap="square" tIns="45700">
            <a:noAutofit/>
          </a:bodyPr>
          <a:lstStyle>
            <a:lvl1pPr indent="-337185" lvl="0" marL="457200" algn="l">
              <a:spcBef>
                <a:spcPts val="360"/>
              </a:spcBef>
              <a:spcAft>
                <a:spcPts val="0"/>
              </a:spcAft>
              <a:buSzPts val="1710"/>
              <a:buChar char="⚫"/>
              <a:defRPr/>
            </a:lvl1pPr>
            <a:lvl2pPr indent="-325755" lvl="1" marL="914400" algn="l">
              <a:spcBef>
                <a:spcPts val="360"/>
              </a:spcBef>
              <a:spcAft>
                <a:spcPts val="0"/>
              </a:spcAft>
              <a:buSzPts val="1530"/>
              <a:buChar char="⚫"/>
              <a:defRPr/>
            </a:lvl2pPr>
            <a:lvl3pPr indent="-308610" lvl="2" marL="1371600" algn="l">
              <a:spcBef>
                <a:spcPts val="360"/>
              </a:spcBef>
              <a:spcAft>
                <a:spcPts val="0"/>
              </a:spcAft>
              <a:buSzPts val="126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20039" lvl="5" marL="2743200" algn="l">
              <a:spcBef>
                <a:spcPts val="36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01" name="Google Shape;101;p13"/>
          <p:cNvSpPr txBox="1"/>
          <p:nvPr>
            <p:ph idx="10" type="dt"/>
          </p:nvPr>
        </p:nvSpPr>
        <p:spPr>
          <a:xfrm>
            <a:off x="457200" y="6356350"/>
            <a:ext cx="2133600" cy="365125"/>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Clr>
                <a:srgbClr val="035C75"/>
              </a:buClr>
              <a:buSzPts val="1800"/>
              <a:buNone/>
              <a:defRPr/>
            </a:lvl1pPr>
            <a:lvl2pPr lvl="1" algn="l">
              <a:lnSpc>
                <a:spcPct val="100000"/>
              </a:lnSpc>
              <a:spcBef>
                <a:spcPts val="0"/>
              </a:spcBef>
              <a:spcAft>
                <a:spcPts val="0"/>
              </a:spcAft>
              <a:buClr>
                <a:schemeClr val="dk1"/>
              </a:buClr>
              <a:buSzPts val="1800"/>
              <a:buNone/>
              <a:defRPr/>
            </a:lvl2pPr>
            <a:lvl3pPr lvl="2" algn="l">
              <a:lnSpc>
                <a:spcPct val="100000"/>
              </a:lnSpc>
              <a:spcBef>
                <a:spcPts val="0"/>
              </a:spcBef>
              <a:spcAft>
                <a:spcPts val="0"/>
              </a:spcAft>
              <a:buClr>
                <a:schemeClr val="dk1"/>
              </a:buClr>
              <a:buSzPts val="1800"/>
              <a:buNone/>
              <a:defRPr/>
            </a:lvl3pPr>
            <a:lvl4pPr lvl="3" algn="l">
              <a:lnSpc>
                <a:spcPct val="100000"/>
              </a:lnSpc>
              <a:spcBef>
                <a:spcPts val="0"/>
              </a:spcBef>
              <a:spcAft>
                <a:spcPts val="0"/>
              </a:spcAft>
              <a:buClr>
                <a:schemeClr val="dk1"/>
              </a:buClr>
              <a:buSzPts val="1800"/>
              <a:buNone/>
              <a:defRPr/>
            </a:lvl4pPr>
            <a:lvl5pPr lvl="4" algn="l">
              <a:lnSpc>
                <a:spcPct val="100000"/>
              </a:lnSpc>
              <a:spcBef>
                <a:spcPts val="0"/>
              </a:spcBef>
              <a:spcAft>
                <a:spcPts val="0"/>
              </a:spcAft>
              <a:buClr>
                <a:schemeClr val="dk1"/>
              </a:buClr>
              <a:buSzPts val="1800"/>
              <a:buNone/>
              <a:defRPr/>
            </a:lvl5pPr>
            <a:lvl6pPr lvl="5" algn="l">
              <a:lnSpc>
                <a:spcPct val="100000"/>
              </a:lnSpc>
              <a:spcBef>
                <a:spcPts val="0"/>
              </a:spcBef>
              <a:spcAft>
                <a:spcPts val="0"/>
              </a:spcAft>
              <a:buClr>
                <a:schemeClr val="dk1"/>
              </a:buClr>
              <a:buSzPts val="1800"/>
              <a:buNone/>
              <a:defRPr/>
            </a:lvl6pPr>
            <a:lvl7pPr lvl="6" algn="l">
              <a:lnSpc>
                <a:spcPct val="100000"/>
              </a:lnSpc>
              <a:spcBef>
                <a:spcPts val="0"/>
              </a:spcBef>
              <a:spcAft>
                <a:spcPts val="0"/>
              </a:spcAft>
              <a:buClr>
                <a:schemeClr val="dk1"/>
              </a:buClr>
              <a:buSzPts val="1800"/>
              <a:buNone/>
              <a:defRPr/>
            </a:lvl7pPr>
            <a:lvl8pPr lvl="7" algn="l">
              <a:lnSpc>
                <a:spcPct val="100000"/>
              </a:lnSpc>
              <a:spcBef>
                <a:spcPts val="0"/>
              </a:spcBef>
              <a:spcAft>
                <a:spcPts val="0"/>
              </a:spcAft>
              <a:buClr>
                <a:schemeClr val="dk1"/>
              </a:buClr>
              <a:buSzPts val="1800"/>
              <a:buNone/>
              <a:defRPr/>
            </a:lvl8pPr>
            <a:lvl9pPr lvl="8" algn="l">
              <a:lnSpc>
                <a:spcPct val="100000"/>
              </a:lnSpc>
              <a:spcBef>
                <a:spcPts val="0"/>
              </a:spcBef>
              <a:spcAft>
                <a:spcPts val="0"/>
              </a:spcAft>
              <a:buClr>
                <a:schemeClr val="dk1"/>
              </a:buClr>
              <a:buSzPts val="1800"/>
              <a:buNone/>
              <a:defRPr/>
            </a:lvl9pPr>
          </a:lstStyle>
          <a:p/>
        </p:txBody>
      </p:sp>
      <p:sp>
        <p:nvSpPr>
          <p:cNvPr id="102" name="Google Shape;102;p13"/>
          <p:cNvSpPr txBox="1"/>
          <p:nvPr>
            <p:ph idx="11" type="ftr"/>
          </p:nvPr>
        </p:nvSpPr>
        <p:spPr>
          <a:xfrm>
            <a:off x="2667000" y="6356350"/>
            <a:ext cx="3352800" cy="365125"/>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Clr>
                <a:srgbClr val="035C75"/>
              </a:buClr>
              <a:buSzPts val="1800"/>
              <a:buNone/>
              <a:defRPr/>
            </a:lvl1pPr>
            <a:lvl2pPr lvl="1" algn="l">
              <a:lnSpc>
                <a:spcPct val="100000"/>
              </a:lnSpc>
              <a:spcBef>
                <a:spcPts val="0"/>
              </a:spcBef>
              <a:spcAft>
                <a:spcPts val="0"/>
              </a:spcAft>
              <a:buClr>
                <a:schemeClr val="dk1"/>
              </a:buClr>
              <a:buSzPts val="1800"/>
              <a:buNone/>
              <a:defRPr/>
            </a:lvl2pPr>
            <a:lvl3pPr lvl="2" algn="l">
              <a:lnSpc>
                <a:spcPct val="100000"/>
              </a:lnSpc>
              <a:spcBef>
                <a:spcPts val="0"/>
              </a:spcBef>
              <a:spcAft>
                <a:spcPts val="0"/>
              </a:spcAft>
              <a:buClr>
                <a:schemeClr val="dk1"/>
              </a:buClr>
              <a:buSzPts val="1800"/>
              <a:buNone/>
              <a:defRPr/>
            </a:lvl3pPr>
            <a:lvl4pPr lvl="3" algn="l">
              <a:lnSpc>
                <a:spcPct val="100000"/>
              </a:lnSpc>
              <a:spcBef>
                <a:spcPts val="0"/>
              </a:spcBef>
              <a:spcAft>
                <a:spcPts val="0"/>
              </a:spcAft>
              <a:buClr>
                <a:schemeClr val="dk1"/>
              </a:buClr>
              <a:buSzPts val="1800"/>
              <a:buNone/>
              <a:defRPr/>
            </a:lvl4pPr>
            <a:lvl5pPr lvl="4" algn="l">
              <a:lnSpc>
                <a:spcPct val="100000"/>
              </a:lnSpc>
              <a:spcBef>
                <a:spcPts val="0"/>
              </a:spcBef>
              <a:spcAft>
                <a:spcPts val="0"/>
              </a:spcAft>
              <a:buClr>
                <a:schemeClr val="dk1"/>
              </a:buClr>
              <a:buSzPts val="1800"/>
              <a:buNone/>
              <a:defRPr/>
            </a:lvl5pPr>
            <a:lvl6pPr lvl="5" algn="l">
              <a:lnSpc>
                <a:spcPct val="100000"/>
              </a:lnSpc>
              <a:spcBef>
                <a:spcPts val="0"/>
              </a:spcBef>
              <a:spcAft>
                <a:spcPts val="0"/>
              </a:spcAft>
              <a:buClr>
                <a:schemeClr val="dk1"/>
              </a:buClr>
              <a:buSzPts val="1800"/>
              <a:buNone/>
              <a:defRPr/>
            </a:lvl6pPr>
            <a:lvl7pPr lvl="6" algn="l">
              <a:lnSpc>
                <a:spcPct val="100000"/>
              </a:lnSpc>
              <a:spcBef>
                <a:spcPts val="0"/>
              </a:spcBef>
              <a:spcAft>
                <a:spcPts val="0"/>
              </a:spcAft>
              <a:buClr>
                <a:schemeClr val="dk1"/>
              </a:buClr>
              <a:buSzPts val="1800"/>
              <a:buNone/>
              <a:defRPr/>
            </a:lvl7pPr>
            <a:lvl8pPr lvl="7" algn="l">
              <a:lnSpc>
                <a:spcPct val="100000"/>
              </a:lnSpc>
              <a:spcBef>
                <a:spcPts val="0"/>
              </a:spcBef>
              <a:spcAft>
                <a:spcPts val="0"/>
              </a:spcAft>
              <a:buClr>
                <a:schemeClr val="dk1"/>
              </a:buClr>
              <a:buSzPts val="1800"/>
              <a:buNone/>
              <a:defRPr/>
            </a:lvl8pPr>
            <a:lvl9pPr lvl="8" algn="l">
              <a:lnSpc>
                <a:spcPct val="100000"/>
              </a:lnSpc>
              <a:spcBef>
                <a:spcPts val="0"/>
              </a:spcBef>
              <a:spcAft>
                <a:spcPts val="0"/>
              </a:spcAft>
              <a:buClr>
                <a:schemeClr val="dk1"/>
              </a:buClr>
              <a:buSzPts val="1800"/>
              <a:buNone/>
              <a:defRPr/>
            </a:lvl9pPr>
          </a:lstStyle>
          <a:p/>
        </p:txBody>
      </p:sp>
      <p:sp>
        <p:nvSpPr>
          <p:cNvPr id="103" name="Google Shape;103;p13"/>
          <p:cNvSpPr txBox="1"/>
          <p:nvPr>
            <p:ph idx="12" type="sldNum"/>
          </p:nvPr>
        </p:nvSpPr>
        <p:spPr>
          <a:xfrm>
            <a:off x="7924800" y="6356350"/>
            <a:ext cx="762000" cy="365125"/>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45C75"/>
              </a:buClr>
              <a:buSzPts val="1200"/>
              <a:buFont typeface="Constantia"/>
              <a:buNone/>
              <a:defRPr b="0" i="0" sz="1200" u="none" cap="none" strike="noStrike">
                <a:solidFill>
                  <a:srgbClr val="045C75"/>
                </a:solidFill>
                <a:latin typeface="Constantia"/>
                <a:ea typeface="Constantia"/>
                <a:cs typeface="Constantia"/>
                <a:sym typeface="Constantia"/>
              </a:defRPr>
            </a:lvl1pPr>
            <a:lvl2pPr indent="0" lvl="1" marL="0" marR="0" algn="r">
              <a:lnSpc>
                <a:spcPct val="100000"/>
              </a:lnSpc>
              <a:spcBef>
                <a:spcPts val="0"/>
              </a:spcBef>
              <a:spcAft>
                <a:spcPts val="0"/>
              </a:spcAft>
              <a:buClr>
                <a:srgbClr val="045C75"/>
              </a:buClr>
              <a:buSzPts val="1200"/>
              <a:buFont typeface="Constantia"/>
              <a:buNone/>
              <a:defRPr b="0" i="0" sz="1200" u="none" cap="none" strike="noStrike">
                <a:solidFill>
                  <a:srgbClr val="045C75"/>
                </a:solidFill>
                <a:latin typeface="Constantia"/>
                <a:ea typeface="Constantia"/>
                <a:cs typeface="Constantia"/>
                <a:sym typeface="Constantia"/>
              </a:defRPr>
            </a:lvl2pPr>
            <a:lvl3pPr indent="0" lvl="2" marL="0" marR="0" algn="r">
              <a:lnSpc>
                <a:spcPct val="100000"/>
              </a:lnSpc>
              <a:spcBef>
                <a:spcPts val="0"/>
              </a:spcBef>
              <a:spcAft>
                <a:spcPts val="0"/>
              </a:spcAft>
              <a:buClr>
                <a:srgbClr val="045C75"/>
              </a:buClr>
              <a:buSzPts val="1200"/>
              <a:buFont typeface="Constantia"/>
              <a:buNone/>
              <a:defRPr b="0" i="0" sz="1200" u="none" cap="none" strike="noStrike">
                <a:solidFill>
                  <a:srgbClr val="045C75"/>
                </a:solidFill>
                <a:latin typeface="Constantia"/>
                <a:ea typeface="Constantia"/>
                <a:cs typeface="Constantia"/>
                <a:sym typeface="Constantia"/>
              </a:defRPr>
            </a:lvl3pPr>
            <a:lvl4pPr indent="0" lvl="3" marL="0" marR="0" algn="r">
              <a:lnSpc>
                <a:spcPct val="100000"/>
              </a:lnSpc>
              <a:spcBef>
                <a:spcPts val="0"/>
              </a:spcBef>
              <a:spcAft>
                <a:spcPts val="0"/>
              </a:spcAft>
              <a:buClr>
                <a:srgbClr val="045C75"/>
              </a:buClr>
              <a:buSzPts val="1200"/>
              <a:buFont typeface="Constantia"/>
              <a:buNone/>
              <a:defRPr b="0" i="0" sz="1200" u="none" cap="none" strike="noStrike">
                <a:solidFill>
                  <a:srgbClr val="045C75"/>
                </a:solidFill>
                <a:latin typeface="Constantia"/>
                <a:ea typeface="Constantia"/>
                <a:cs typeface="Constantia"/>
                <a:sym typeface="Constantia"/>
              </a:defRPr>
            </a:lvl4pPr>
            <a:lvl5pPr indent="0" lvl="4" marL="0" marR="0" algn="r">
              <a:lnSpc>
                <a:spcPct val="100000"/>
              </a:lnSpc>
              <a:spcBef>
                <a:spcPts val="0"/>
              </a:spcBef>
              <a:spcAft>
                <a:spcPts val="0"/>
              </a:spcAft>
              <a:buClr>
                <a:srgbClr val="045C75"/>
              </a:buClr>
              <a:buSzPts val="1200"/>
              <a:buFont typeface="Constantia"/>
              <a:buNone/>
              <a:defRPr b="0" i="0" sz="1200" u="none" cap="none" strike="noStrike">
                <a:solidFill>
                  <a:srgbClr val="045C75"/>
                </a:solidFill>
                <a:latin typeface="Constantia"/>
                <a:ea typeface="Constantia"/>
                <a:cs typeface="Constantia"/>
                <a:sym typeface="Constantia"/>
              </a:defRPr>
            </a:lvl5pPr>
            <a:lvl6pPr indent="0" lvl="5" marL="0" marR="0" algn="r">
              <a:lnSpc>
                <a:spcPct val="100000"/>
              </a:lnSpc>
              <a:spcBef>
                <a:spcPts val="0"/>
              </a:spcBef>
              <a:spcAft>
                <a:spcPts val="0"/>
              </a:spcAft>
              <a:buClr>
                <a:srgbClr val="045C75"/>
              </a:buClr>
              <a:buSzPts val="1200"/>
              <a:buFont typeface="Constantia"/>
              <a:buNone/>
              <a:defRPr b="0" i="0" sz="1200" u="none" cap="none" strike="noStrike">
                <a:solidFill>
                  <a:srgbClr val="045C75"/>
                </a:solidFill>
                <a:latin typeface="Constantia"/>
                <a:ea typeface="Constantia"/>
                <a:cs typeface="Constantia"/>
                <a:sym typeface="Constantia"/>
              </a:defRPr>
            </a:lvl6pPr>
            <a:lvl7pPr indent="0" lvl="6" marL="0" marR="0" algn="r">
              <a:lnSpc>
                <a:spcPct val="100000"/>
              </a:lnSpc>
              <a:spcBef>
                <a:spcPts val="0"/>
              </a:spcBef>
              <a:spcAft>
                <a:spcPts val="0"/>
              </a:spcAft>
              <a:buClr>
                <a:srgbClr val="045C75"/>
              </a:buClr>
              <a:buSzPts val="1200"/>
              <a:buFont typeface="Constantia"/>
              <a:buNone/>
              <a:defRPr b="0" i="0" sz="1200" u="none" cap="none" strike="noStrike">
                <a:solidFill>
                  <a:srgbClr val="045C75"/>
                </a:solidFill>
                <a:latin typeface="Constantia"/>
                <a:ea typeface="Constantia"/>
                <a:cs typeface="Constantia"/>
                <a:sym typeface="Constantia"/>
              </a:defRPr>
            </a:lvl7pPr>
            <a:lvl8pPr indent="0" lvl="7" marL="0" marR="0" algn="r">
              <a:lnSpc>
                <a:spcPct val="100000"/>
              </a:lnSpc>
              <a:spcBef>
                <a:spcPts val="0"/>
              </a:spcBef>
              <a:spcAft>
                <a:spcPts val="0"/>
              </a:spcAft>
              <a:buClr>
                <a:srgbClr val="045C75"/>
              </a:buClr>
              <a:buSzPts val="1200"/>
              <a:buFont typeface="Constantia"/>
              <a:buNone/>
              <a:defRPr b="0" i="0" sz="1200" u="none" cap="none" strike="noStrike">
                <a:solidFill>
                  <a:srgbClr val="045C75"/>
                </a:solidFill>
                <a:latin typeface="Constantia"/>
                <a:ea typeface="Constantia"/>
                <a:cs typeface="Constantia"/>
                <a:sym typeface="Constantia"/>
              </a:defRPr>
            </a:lvl8pPr>
            <a:lvl9pPr indent="0" lvl="8" marL="0" marR="0" algn="r">
              <a:lnSpc>
                <a:spcPct val="100000"/>
              </a:lnSpc>
              <a:spcBef>
                <a:spcPts val="0"/>
              </a:spcBef>
              <a:spcAft>
                <a:spcPts val="0"/>
              </a:spcAft>
              <a:buClr>
                <a:srgbClr val="045C75"/>
              </a:buClr>
              <a:buSzPts val="1200"/>
              <a:buFont typeface="Constantia"/>
              <a:buNone/>
              <a:defRPr b="0" i="0" sz="1200" u="none" cap="none" strike="noStrike">
                <a:solidFill>
                  <a:srgbClr val="045C75"/>
                </a:solidFill>
                <a:latin typeface="Constantia"/>
                <a:ea typeface="Constantia"/>
                <a:cs typeface="Constantia"/>
                <a:sym typeface="Constanti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04" name="Shape 104"/>
        <p:cNvGrpSpPr/>
        <p:nvPr/>
      </p:nvGrpSpPr>
      <p:grpSpPr>
        <a:xfrm>
          <a:off x="0" y="0"/>
          <a:ext cx="0" cy="0"/>
          <a:chOff x="0" y="0"/>
          <a:chExt cx="0" cy="0"/>
        </a:xfrm>
      </p:grpSpPr>
      <p:sp>
        <p:nvSpPr>
          <p:cNvPr id="105" name="Google Shape;105;p14"/>
          <p:cNvSpPr txBox="1"/>
          <p:nvPr>
            <p:ph type="title"/>
          </p:nvPr>
        </p:nvSpPr>
        <p:spPr>
          <a:xfrm rot="5400000">
            <a:off x="5052219" y="2491582"/>
            <a:ext cx="5211763" cy="2057400"/>
          </a:xfrm>
          <a:prstGeom prst="rect">
            <a:avLst/>
          </a:prstGeom>
          <a:noFill/>
          <a:ln>
            <a:noFill/>
          </a:ln>
        </p:spPr>
        <p:txBody>
          <a:bodyPr anchorCtr="0" anchor="b" bIns="0" lIns="0" spcFirstLastPara="1" rIns="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 name="Google Shape;106;p14"/>
          <p:cNvSpPr txBox="1"/>
          <p:nvPr>
            <p:ph idx="1" type="body"/>
          </p:nvPr>
        </p:nvSpPr>
        <p:spPr>
          <a:xfrm rot="5400000">
            <a:off x="861219" y="510382"/>
            <a:ext cx="5211763" cy="6019800"/>
          </a:xfrm>
          <a:prstGeom prst="rect">
            <a:avLst/>
          </a:prstGeom>
          <a:noFill/>
          <a:ln>
            <a:noFill/>
          </a:ln>
        </p:spPr>
        <p:txBody>
          <a:bodyPr anchorCtr="0" anchor="t" bIns="45700" lIns="91425" spcFirstLastPara="1" rIns="91425" wrap="square" tIns="45700">
            <a:noAutofit/>
          </a:bodyPr>
          <a:lstStyle>
            <a:lvl1pPr indent="-337185" lvl="0" marL="457200" algn="l">
              <a:spcBef>
                <a:spcPts val="360"/>
              </a:spcBef>
              <a:spcAft>
                <a:spcPts val="0"/>
              </a:spcAft>
              <a:buSzPts val="1710"/>
              <a:buChar char="⚫"/>
              <a:defRPr/>
            </a:lvl1pPr>
            <a:lvl2pPr indent="-325755" lvl="1" marL="914400" algn="l">
              <a:spcBef>
                <a:spcPts val="360"/>
              </a:spcBef>
              <a:spcAft>
                <a:spcPts val="0"/>
              </a:spcAft>
              <a:buSzPts val="1530"/>
              <a:buChar char="⚫"/>
              <a:defRPr/>
            </a:lvl2pPr>
            <a:lvl3pPr indent="-308610" lvl="2" marL="1371600" algn="l">
              <a:spcBef>
                <a:spcPts val="360"/>
              </a:spcBef>
              <a:spcAft>
                <a:spcPts val="0"/>
              </a:spcAft>
              <a:buSzPts val="126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20039" lvl="5" marL="2743200" algn="l">
              <a:spcBef>
                <a:spcPts val="36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07" name="Google Shape;107;p14"/>
          <p:cNvSpPr txBox="1"/>
          <p:nvPr>
            <p:ph idx="10" type="dt"/>
          </p:nvPr>
        </p:nvSpPr>
        <p:spPr>
          <a:xfrm>
            <a:off x="457200" y="6356350"/>
            <a:ext cx="2133600" cy="365125"/>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Clr>
                <a:srgbClr val="035C75"/>
              </a:buClr>
              <a:buSzPts val="1800"/>
              <a:buNone/>
              <a:defRPr/>
            </a:lvl1pPr>
            <a:lvl2pPr lvl="1" algn="l">
              <a:lnSpc>
                <a:spcPct val="100000"/>
              </a:lnSpc>
              <a:spcBef>
                <a:spcPts val="0"/>
              </a:spcBef>
              <a:spcAft>
                <a:spcPts val="0"/>
              </a:spcAft>
              <a:buClr>
                <a:schemeClr val="dk1"/>
              </a:buClr>
              <a:buSzPts val="1800"/>
              <a:buNone/>
              <a:defRPr/>
            </a:lvl2pPr>
            <a:lvl3pPr lvl="2" algn="l">
              <a:lnSpc>
                <a:spcPct val="100000"/>
              </a:lnSpc>
              <a:spcBef>
                <a:spcPts val="0"/>
              </a:spcBef>
              <a:spcAft>
                <a:spcPts val="0"/>
              </a:spcAft>
              <a:buClr>
                <a:schemeClr val="dk1"/>
              </a:buClr>
              <a:buSzPts val="1800"/>
              <a:buNone/>
              <a:defRPr/>
            </a:lvl3pPr>
            <a:lvl4pPr lvl="3" algn="l">
              <a:lnSpc>
                <a:spcPct val="100000"/>
              </a:lnSpc>
              <a:spcBef>
                <a:spcPts val="0"/>
              </a:spcBef>
              <a:spcAft>
                <a:spcPts val="0"/>
              </a:spcAft>
              <a:buClr>
                <a:schemeClr val="dk1"/>
              </a:buClr>
              <a:buSzPts val="1800"/>
              <a:buNone/>
              <a:defRPr/>
            </a:lvl4pPr>
            <a:lvl5pPr lvl="4" algn="l">
              <a:lnSpc>
                <a:spcPct val="100000"/>
              </a:lnSpc>
              <a:spcBef>
                <a:spcPts val="0"/>
              </a:spcBef>
              <a:spcAft>
                <a:spcPts val="0"/>
              </a:spcAft>
              <a:buClr>
                <a:schemeClr val="dk1"/>
              </a:buClr>
              <a:buSzPts val="1800"/>
              <a:buNone/>
              <a:defRPr/>
            </a:lvl5pPr>
            <a:lvl6pPr lvl="5" algn="l">
              <a:lnSpc>
                <a:spcPct val="100000"/>
              </a:lnSpc>
              <a:spcBef>
                <a:spcPts val="0"/>
              </a:spcBef>
              <a:spcAft>
                <a:spcPts val="0"/>
              </a:spcAft>
              <a:buClr>
                <a:schemeClr val="dk1"/>
              </a:buClr>
              <a:buSzPts val="1800"/>
              <a:buNone/>
              <a:defRPr/>
            </a:lvl6pPr>
            <a:lvl7pPr lvl="6" algn="l">
              <a:lnSpc>
                <a:spcPct val="100000"/>
              </a:lnSpc>
              <a:spcBef>
                <a:spcPts val="0"/>
              </a:spcBef>
              <a:spcAft>
                <a:spcPts val="0"/>
              </a:spcAft>
              <a:buClr>
                <a:schemeClr val="dk1"/>
              </a:buClr>
              <a:buSzPts val="1800"/>
              <a:buNone/>
              <a:defRPr/>
            </a:lvl7pPr>
            <a:lvl8pPr lvl="7" algn="l">
              <a:lnSpc>
                <a:spcPct val="100000"/>
              </a:lnSpc>
              <a:spcBef>
                <a:spcPts val="0"/>
              </a:spcBef>
              <a:spcAft>
                <a:spcPts val="0"/>
              </a:spcAft>
              <a:buClr>
                <a:schemeClr val="dk1"/>
              </a:buClr>
              <a:buSzPts val="1800"/>
              <a:buNone/>
              <a:defRPr/>
            </a:lvl8pPr>
            <a:lvl9pPr lvl="8" algn="l">
              <a:lnSpc>
                <a:spcPct val="100000"/>
              </a:lnSpc>
              <a:spcBef>
                <a:spcPts val="0"/>
              </a:spcBef>
              <a:spcAft>
                <a:spcPts val="0"/>
              </a:spcAft>
              <a:buClr>
                <a:schemeClr val="dk1"/>
              </a:buClr>
              <a:buSzPts val="1800"/>
              <a:buNone/>
              <a:defRPr/>
            </a:lvl9pPr>
          </a:lstStyle>
          <a:p/>
        </p:txBody>
      </p:sp>
      <p:sp>
        <p:nvSpPr>
          <p:cNvPr id="108" name="Google Shape;108;p14"/>
          <p:cNvSpPr txBox="1"/>
          <p:nvPr>
            <p:ph idx="11" type="ftr"/>
          </p:nvPr>
        </p:nvSpPr>
        <p:spPr>
          <a:xfrm>
            <a:off x="2667000" y="6356350"/>
            <a:ext cx="3352800" cy="365125"/>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Clr>
                <a:srgbClr val="035C75"/>
              </a:buClr>
              <a:buSzPts val="1800"/>
              <a:buNone/>
              <a:defRPr/>
            </a:lvl1pPr>
            <a:lvl2pPr lvl="1" algn="l">
              <a:lnSpc>
                <a:spcPct val="100000"/>
              </a:lnSpc>
              <a:spcBef>
                <a:spcPts val="0"/>
              </a:spcBef>
              <a:spcAft>
                <a:spcPts val="0"/>
              </a:spcAft>
              <a:buClr>
                <a:schemeClr val="dk1"/>
              </a:buClr>
              <a:buSzPts val="1800"/>
              <a:buNone/>
              <a:defRPr/>
            </a:lvl2pPr>
            <a:lvl3pPr lvl="2" algn="l">
              <a:lnSpc>
                <a:spcPct val="100000"/>
              </a:lnSpc>
              <a:spcBef>
                <a:spcPts val="0"/>
              </a:spcBef>
              <a:spcAft>
                <a:spcPts val="0"/>
              </a:spcAft>
              <a:buClr>
                <a:schemeClr val="dk1"/>
              </a:buClr>
              <a:buSzPts val="1800"/>
              <a:buNone/>
              <a:defRPr/>
            </a:lvl3pPr>
            <a:lvl4pPr lvl="3" algn="l">
              <a:lnSpc>
                <a:spcPct val="100000"/>
              </a:lnSpc>
              <a:spcBef>
                <a:spcPts val="0"/>
              </a:spcBef>
              <a:spcAft>
                <a:spcPts val="0"/>
              </a:spcAft>
              <a:buClr>
                <a:schemeClr val="dk1"/>
              </a:buClr>
              <a:buSzPts val="1800"/>
              <a:buNone/>
              <a:defRPr/>
            </a:lvl4pPr>
            <a:lvl5pPr lvl="4" algn="l">
              <a:lnSpc>
                <a:spcPct val="100000"/>
              </a:lnSpc>
              <a:spcBef>
                <a:spcPts val="0"/>
              </a:spcBef>
              <a:spcAft>
                <a:spcPts val="0"/>
              </a:spcAft>
              <a:buClr>
                <a:schemeClr val="dk1"/>
              </a:buClr>
              <a:buSzPts val="1800"/>
              <a:buNone/>
              <a:defRPr/>
            </a:lvl5pPr>
            <a:lvl6pPr lvl="5" algn="l">
              <a:lnSpc>
                <a:spcPct val="100000"/>
              </a:lnSpc>
              <a:spcBef>
                <a:spcPts val="0"/>
              </a:spcBef>
              <a:spcAft>
                <a:spcPts val="0"/>
              </a:spcAft>
              <a:buClr>
                <a:schemeClr val="dk1"/>
              </a:buClr>
              <a:buSzPts val="1800"/>
              <a:buNone/>
              <a:defRPr/>
            </a:lvl6pPr>
            <a:lvl7pPr lvl="6" algn="l">
              <a:lnSpc>
                <a:spcPct val="100000"/>
              </a:lnSpc>
              <a:spcBef>
                <a:spcPts val="0"/>
              </a:spcBef>
              <a:spcAft>
                <a:spcPts val="0"/>
              </a:spcAft>
              <a:buClr>
                <a:schemeClr val="dk1"/>
              </a:buClr>
              <a:buSzPts val="1800"/>
              <a:buNone/>
              <a:defRPr/>
            </a:lvl7pPr>
            <a:lvl8pPr lvl="7" algn="l">
              <a:lnSpc>
                <a:spcPct val="100000"/>
              </a:lnSpc>
              <a:spcBef>
                <a:spcPts val="0"/>
              </a:spcBef>
              <a:spcAft>
                <a:spcPts val="0"/>
              </a:spcAft>
              <a:buClr>
                <a:schemeClr val="dk1"/>
              </a:buClr>
              <a:buSzPts val="1800"/>
              <a:buNone/>
              <a:defRPr/>
            </a:lvl8pPr>
            <a:lvl9pPr lvl="8" algn="l">
              <a:lnSpc>
                <a:spcPct val="100000"/>
              </a:lnSpc>
              <a:spcBef>
                <a:spcPts val="0"/>
              </a:spcBef>
              <a:spcAft>
                <a:spcPts val="0"/>
              </a:spcAft>
              <a:buClr>
                <a:schemeClr val="dk1"/>
              </a:buClr>
              <a:buSzPts val="1800"/>
              <a:buNone/>
              <a:defRPr/>
            </a:lvl9pPr>
          </a:lstStyle>
          <a:p/>
        </p:txBody>
      </p:sp>
      <p:sp>
        <p:nvSpPr>
          <p:cNvPr id="109" name="Google Shape;109;p14"/>
          <p:cNvSpPr txBox="1"/>
          <p:nvPr>
            <p:ph idx="12" type="sldNum"/>
          </p:nvPr>
        </p:nvSpPr>
        <p:spPr>
          <a:xfrm>
            <a:off x="7924800" y="6356350"/>
            <a:ext cx="762000" cy="365125"/>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45C75"/>
              </a:buClr>
              <a:buSzPts val="1200"/>
              <a:buFont typeface="Constantia"/>
              <a:buNone/>
              <a:defRPr b="0" i="0" sz="1200" u="none" cap="none" strike="noStrike">
                <a:solidFill>
                  <a:srgbClr val="045C75"/>
                </a:solidFill>
                <a:latin typeface="Constantia"/>
                <a:ea typeface="Constantia"/>
                <a:cs typeface="Constantia"/>
                <a:sym typeface="Constantia"/>
              </a:defRPr>
            </a:lvl1pPr>
            <a:lvl2pPr indent="0" lvl="1" marL="0" marR="0" algn="r">
              <a:lnSpc>
                <a:spcPct val="100000"/>
              </a:lnSpc>
              <a:spcBef>
                <a:spcPts val="0"/>
              </a:spcBef>
              <a:spcAft>
                <a:spcPts val="0"/>
              </a:spcAft>
              <a:buClr>
                <a:srgbClr val="045C75"/>
              </a:buClr>
              <a:buSzPts val="1200"/>
              <a:buFont typeface="Constantia"/>
              <a:buNone/>
              <a:defRPr b="0" i="0" sz="1200" u="none" cap="none" strike="noStrike">
                <a:solidFill>
                  <a:srgbClr val="045C75"/>
                </a:solidFill>
                <a:latin typeface="Constantia"/>
                <a:ea typeface="Constantia"/>
                <a:cs typeface="Constantia"/>
                <a:sym typeface="Constantia"/>
              </a:defRPr>
            </a:lvl2pPr>
            <a:lvl3pPr indent="0" lvl="2" marL="0" marR="0" algn="r">
              <a:lnSpc>
                <a:spcPct val="100000"/>
              </a:lnSpc>
              <a:spcBef>
                <a:spcPts val="0"/>
              </a:spcBef>
              <a:spcAft>
                <a:spcPts val="0"/>
              </a:spcAft>
              <a:buClr>
                <a:srgbClr val="045C75"/>
              </a:buClr>
              <a:buSzPts val="1200"/>
              <a:buFont typeface="Constantia"/>
              <a:buNone/>
              <a:defRPr b="0" i="0" sz="1200" u="none" cap="none" strike="noStrike">
                <a:solidFill>
                  <a:srgbClr val="045C75"/>
                </a:solidFill>
                <a:latin typeface="Constantia"/>
                <a:ea typeface="Constantia"/>
                <a:cs typeface="Constantia"/>
                <a:sym typeface="Constantia"/>
              </a:defRPr>
            </a:lvl3pPr>
            <a:lvl4pPr indent="0" lvl="3" marL="0" marR="0" algn="r">
              <a:lnSpc>
                <a:spcPct val="100000"/>
              </a:lnSpc>
              <a:spcBef>
                <a:spcPts val="0"/>
              </a:spcBef>
              <a:spcAft>
                <a:spcPts val="0"/>
              </a:spcAft>
              <a:buClr>
                <a:srgbClr val="045C75"/>
              </a:buClr>
              <a:buSzPts val="1200"/>
              <a:buFont typeface="Constantia"/>
              <a:buNone/>
              <a:defRPr b="0" i="0" sz="1200" u="none" cap="none" strike="noStrike">
                <a:solidFill>
                  <a:srgbClr val="045C75"/>
                </a:solidFill>
                <a:latin typeface="Constantia"/>
                <a:ea typeface="Constantia"/>
                <a:cs typeface="Constantia"/>
                <a:sym typeface="Constantia"/>
              </a:defRPr>
            </a:lvl4pPr>
            <a:lvl5pPr indent="0" lvl="4" marL="0" marR="0" algn="r">
              <a:lnSpc>
                <a:spcPct val="100000"/>
              </a:lnSpc>
              <a:spcBef>
                <a:spcPts val="0"/>
              </a:spcBef>
              <a:spcAft>
                <a:spcPts val="0"/>
              </a:spcAft>
              <a:buClr>
                <a:srgbClr val="045C75"/>
              </a:buClr>
              <a:buSzPts val="1200"/>
              <a:buFont typeface="Constantia"/>
              <a:buNone/>
              <a:defRPr b="0" i="0" sz="1200" u="none" cap="none" strike="noStrike">
                <a:solidFill>
                  <a:srgbClr val="045C75"/>
                </a:solidFill>
                <a:latin typeface="Constantia"/>
                <a:ea typeface="Constantia"/>
                <a:cs typeface="Constantia"/>
                <a:sym typeface="Constantia"/>
              </a:defRPr>
            </a:lvl5pPr>
            <a:lvl6pPr indent="0" lvl="5" marL="0" marR="0" algn="r">
              <a:lnSpc>
                <a:spcPct val="100000"/>
              </a:lnSpc>
              <a:spcBef>
                <a:spcPts val="0"/>
              </a:spcBef>
              <a:spcAft>
                <a:spcPts val="0"/>
              </a:spcAft>
              <a:buClr>
                <a:srgbClr val="045C75"/>
              </a:buClr>
              <a:buSzPts val="1200"/>
              <a:buFont typeface="Constantia"/>
              <a:buNone/>
              <a:defRPr b="0" i="0" sz="1200" u="none" cap="none" strike="noStrike">
                <a:solidFill>
                  <a:srgbClr val="045C75"/>
                </a:solidFill>
                <a:latin typeface="Constantia"/>
                <a:ea typeface="Constantia"/>
                <a:cs typeface="Constantia"/>
                <a:sym typeface="Constantia"/>
              </a:defRPr>
            </a:lvl6pPr>
            <a:lvl7pPr indent="0" lvl="6" marL="0" marR="0" algn="r">
              <a:lnSpc>
                <a:spcPct val="100000"/>
              </a:lnSpc>
              <a:spcBef>
                <a:spcPts val="0"/>
              </a:spcBef>
              <a:spcAft>
                <a:spcPts val="0"/>
              </a:spcAft>
              <a:buClr>
                <a:srgbClr val="045C75"/>
              </a:buClr>
              <a:buSzPts val="1200"/>
              <a:buFont typeface="Constantia"/>
              <a:buNone/>
              <a:defRPr b="0" i="0" sz="1200" u="none" cap="none" strike="noStrike">
                <a:solidFill>
                  <a:srgbClr val="045C75"/>
                </a:solidFill>
                <a:latin typeface="Constantia"/>
                <a:ea typeface="Constantia"/>
                <a:cs typeface="Constantia"/>
                <a:sym typeface="Constantia"/>
              </a:defRPr>
            </a:lvl7pPr>
            <a:lvl8pPr indent="0" lvl="7" marL="0" marR="0" algn="r">
              <a:lnSpc>
                <a:spcPct val="100000"/>
              </a:lnSpc>
              <a:spcBef>
                <a:spcPts val="0"/>
              </a:spcBef>
              <a:spcAft>
                <a:spcPts val="0"/>
              </a:spcAft>
              <a:buClr>
                <a:srgbClr val="045C75"/>
              </a:buClr>
              <a:buSzPts val="1200"/>
              <a:buFont typeface="Constantia"/>
              <a:buNone/>
              <a:defRPr b="0" i="0" sz="1200" u="none" cap="none" strike="noStrike">
                <a:solidFill>
                  <a:srgbClr val="045C75"/>
                </a:solidFill>
                <a:latin typeface="Constantia"/>
                <a:ea typeface="Constantia"/>
                <a:cs typeface="Constantia"/>
                <a:sym typeface="Constantia"/>
              </a:defRPr>
            </a:lvl8pPr>
            <a:lvl9pPr indent="0" lvl="8" marL="0" marR="0" algn="r">
              <a:lnSpc>
                <a:spcPct val="100000"/>
              </a:lnSpc>
              <a:spcBef>
                <a:spcPts val="0"/>
              </a:spcBef>
              <a:spcAft>
                <a:spcPts val="0"/>
              </a:spcAft>
              <a:buClr>
                <a:srgbClr val="045C75"/>
              </a:buClr>
              <a:buSzPts val="1200"/>
              <a:buFont typeface="Constantia"/>
              <a:buNone/>
              <a:defRPr b="0" i="0" sz="1200" u="none" cap="none" strike="noStrike">
                <a:solidFill>
                  <a:srgbClr val="045C75"/>
                </a:solidFill>
                <a:latin typeface="Constantia"/>
                <a:ea typeface="Constantia"/>
                <a:cs typeface="Constantia"/>
                <a:sym typeface="Constanti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bg>
      <p:bgPr>
        <a:solidFill>
          <a:schemeClr val="lt1"/>
        </a:solidFill>
      </p:bgPr>
    </p:bg>
    <p:spTree>
      <p:nvGrpSpPr>
        <p:cNvPr id="121" name="Shape 121"/>
        <p:cNvGrpSpPr/>
        <p:nvPr/>
      </p:nvGrpSpPr>
      <p:grpSpPr>
        <a:xfrm>
          <a:off x="0" y="0"/>
          <a:ext cx="0" cy="0"/>
          <a:chOff x="0" y="0"/>
          <a:chExt cx="0" cy="0"/>
        </a:xfrm>
      </p:grpSpPr>
      <p:sp>
        <p:nvSpPr>
          <p:cNvPr id="122" name="Google Shape;122;p16"/>
          <p:cNvSpPr txBox="1"/>
          <p:nvPr>
            <p:ph type="title"/>
          </p:nvPr>
        </p:nvSpPr>
        <p:spPr>
          <a:xfrm>
            <a:off x="228600" y="303213"/>
            <a:ext cx="7796213" cy="9921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p16"/>
          <p:cNvSpPr txBox="1"/>
          <p:nvPr>
            <p:ph idx="1" type="body"/>
          </p:nvPr>
        </p:nvSpPr>
        <p:spPr>
          <a:xfrm>
            <a:off x="239713" y="1600200"/>
            <a:ext cx="8294687" cy="4572000"/>
          </a:xfrm>
          <a:prstGeom prst="rect">
            <a:avLst/>
          </a:prstGeom>
          <a:noFill/>
          <a:ln>
            <a:noFill/>
          </a:ln>
        </p:spPr>
        <p:txBody>
          <a:bodyPr anchorCtr="0" anchor="t" bIns="45700" lIns="91425" spcFirstLastPara="1" rIns="0"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4" name="Google Shape;124;p16"/>
          <p:cNvSpPr txBox="1"/>
          <p:nvPr>
            <p:ph idx="12" type="sldNum"/>
          </p:nvPr>
        </p:nvSpPr>
        <p:spPr>
          <a:xfrm>
            <a:off x="6934200" y="6400800"/>
            <a:ext cx="19050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1pPr>
            <a:lvl2pPr indent="0" lvl="1"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2pPr>
            <a:lvl3pPr indent="0" lvl="2"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3pPr>
            <a:lvl4pPr indent="0" lvl="3"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4pPr>
            <a:lvl5pPr indent="0" lvl="4"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5pPr>
            <a:lvl6pPr indent="0" lvl="5"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6pPr>
            <a:lvl7pPr indent="0" lvl="6"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7pPr>
            <a:lvl8pPr indent="0" lvl="7"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8pPr>
            <a:lvl9pPr indent="0" lvl="8"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9pPr>
          </a:lstStyle>
          <a:p>
            <a:pPr indent="0" lvl="0" marL="0" rtl="0" algn="r">
              <a:spcBef>
                <a:spcPts val="0"/>
              </a:spcBef>
              <a:spcAft>
                <a:spcPts val="0"/>
              </a:spcAft>
              <a:buNone/>
            </a:pPr>
            <a:r>
              <a:rPr lang="en-US"/>
              <a:t>Slide 15- </a:t>
            </a: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solidFill>
          <a:schemeClr val="lt1"/>
        </a:solidFill>
      </p:bgPr>
    </p:bg>
    <p:spTree>
      <p:nvGrpSpPr>
        <p:cNvPr id="125" name="Shape 125"/>
        <p:cNvGrpSpPr/>
        <p:nvPr/>
      </p:nvGrpSpPr>
      <p:grpSpPr>
        <a:xfrm>
          <a:off x="0" y="0"/>
          <a:ext cx="0" cy="0"/>
          <a:chOff x="0" y="0"/>
          <a:chExt cx="0" cy="0"/>
        </a:xfrm>
      </p:grpSpPr>
      <p:sp>
        <p:nvSpPr>
          <p:cNvPr id="126" name="Google Shape;126;p17"/>
          <p:cNvSpPr/>
          <p:nvPr/>
        </p:nvSpPr>
        <p:spPr>
          <a:xfrm>
            <a:off x="8305800" y="0"/>
            <a:ext cx="609600" cy="6858000"/>
          </a:xfrm>
          <a:prstGeom prst="rect">
            <a:avLst/>
          </a:prstGeom>
          <a:gradFill>
            <a:gsLst>
              <a:gs pos="0">
                <a:srgbClr val="677228">
                  <a:alpha val="43921"/>
                </a:srgbClr>
              </a:gs>
              <a:gs pos="100000">
                <a:srgbClr val="5A6423"/>
              </a:gs>
            </a:gsLst>
            <a:lin ang="5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127" name="Google Shape;127;p17"/>
          <p:cNvSpPr/>
          <p:nvPr/>
        </p:nvSpPr>
        <p:spPr>
          <a:xfrm rot="-5400000">
            <a:off x="3500438" y="-985837"/>
            <a:ext cx="2143125" cy="9144000"/>
          </a:xfrm>
          <a:prstGeom prst="rect">
            <a:avLst/>
          </a:prstGeom>
          <a:solidFill>
            <a:srgbClr val="677228">
              <a:alpha val="43529"/>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128" name="Google Shape;128;p17"/>
          <p:cNvSpPr/>
          <p:nvPr/>
        </p:nvSpPr>
        <p:spPr>
          <a:xfrm>
            <a:off x="7315200" y="2438400"/>
            <a:ext cx="1828800" cy="2290763"/>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pic>
        <p:nvPicPr>
          <p:cNvPr descr="awtri_4c UPDATE_color" id="129" name="Google Shape;129;p17"/>
          <p:cNvPicPr preferRelativeResize="0"/>
          <p:nvPr/>
        </p:nvPicPr>
        <p:blipFill rotWithShape="1">
          <a:blip r:embed="rId2">
            <a:alphaModFix/>
          </a:blip>
          <a:srcRect b="0" l="0" r="0" t="0"/>
          <a:stretch/>
        </p:blipFill>
        <p:spPr>
          <a:xfrm>
            <a:off x="76200" y="5949950"/>
            <a:ext cx="684213" cy="831850"/>
          </a:xfrm>
          <a:prstGeom prst="rect">
            <a:avLst/>
          </a:prstGeom>
          <a:noFill/>
          <a:ln>
            <a:noFill/>
          </a:ln>
        </p:spPr>
      </p:pic>
      <p:pic>
        <p:nvPicPr>
          <p:cNvPr descr="elmasri_thumb" id="130" name="Google Shape;130;p17"/>
          <p:cNvPicPr preferRelativeResize="0"/>
          <p:nvPr/>
        </p:nvPicPr>
        <p:blipFill rotWithShape="1">
          <a:blip r:embed="rId3">
            <a:alphaModFix/>
          </a:blip>
          <a:srcRect b="0" l="0" r="0" t="0"/>
          <a:stretch/>
        </p:blipFill>
        <p:spPr>
          <a:xfrm>
            <a:off x="7419975" y="2514600"/>
            <a:ext cx="1724025" cy="2143125"/>
          </a:xfrm>
          <a:prstGeom prst="rect">
            <a:avLst/>
          </a:prstGeom>
          <a:noFill/>
          <a:ln>
            <a:noFill/>
          </a:ln>
        </p:spPr>
      </p:pic>
      <p:sp>
        <p:nvSpPr>
          <p:cNvPr descr="Pink tissue paper" id="131" name="Google Shape;131;p17"/>
          <p:cNvSpPr txBox="1"/>
          <p:nvPr>
            <p:ph type="ctrTitle"/>
          </p:nvPr>
        </p:nvSpPr>
        <p:spPr>
          <a:xfrm>
            <a:off x="228600" y="152400"/>
            <a:ext cx="7086600" cy="2286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6600">
                <a:solidFill>
                  <a:srgbClr val="990033"/>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descr="Pink tissue paper" id="132" name="Google Shape;132;p17"/>
          <p:cNvSpPr txBox="1"/>
          <p:nvPr>
            <p:ph idx="1" type="subTitle"/>
          </p:nvPr>
        </p:nvSpPr>
        <p:spPr>
          <a:xfrm>
            <a:off x="304800" y="2590800"/>
            <a:ext cx="6629400" cy="1905000"/>
          </a:xfrm>
          <a:prstGeom prst="rect">
            <a:avLst/>
          </a:prstGeom>
          <a:noFill/>
          <a:ln>
            <a:noFill/>
          </a:ln>
        </p:spPr>
        <p:txBody>
          <a:bodyPr anchorCtr="0" anchor="t" bIns="45700" lIns="91425" spcFirstLastPara="1" rIns="0" wrap="square" tIns="45700">
            <a:noAutofit/>
          </a:bodyPr>
          <a:lstStyle>
            <a:lvl1pPr lvl="0" algn="l">
              <a:spcBef>
                <a:spcPts val="640"/>
              </a:spcBef>
              <a:spcAft>
                <a:spcPts val="0"/>
              </a:spcAft>
              <a:buSzPts val="1920"/>
              <a:buFont typeface="Noto Sans Symbols"/>
              <a:buNone/>
              <a:defRPr sz="3200"/>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33" name="Google Shape;133;p17"/>
          <p:cNvSpPr txBox="1"/>
          <p:nvPr>
            <p:ph idx="11" type="ftr"/>
          </p:nvPr>
        </p:nvSpPr>
        <p:spPr>
          <a:xfrm>
            <a:off x="838200" y="6397625"/>
            <a:ext cx="4495800" cy="457200"/>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900"/>
              <a:buFont typeface="Arial"/>
              <a:buNone/>
              <a:defRPr b="0" i="0" sz="900" u="none">
                <a:solidFill>
                  <a:srgbClr val="000000"/>
                </a:solidFill>
                <a:latin typeface="Arial"/>
                <a:ea typeface="Arial"/>
                <a:cs typeface="Arial"/>
                <a:sym typeface="Arial"/>
              </a:defRPr>
            </a:lvl1pPr>
            <a:lvl2pPr lvl="1"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lt1"/>
        </a:solidFill>
      </p:bgPr>
    </p:bg>
    <p:spTree>
      <p:nvGrpSpPr>
        <p:cNvPr id="134" name="Shape 134"/>
        <p:cNvGrpSpPr/>
        <p:nvPr/>
      </p:nvGrpSpPr>
      <p:grpSpPr>
        <a:xfrm>
          <a:off x="0" y="0"/>
          <a:ext cx="0" cy="0"/>
          <a:chOff x="0" y="0"/>
          <a:chExt cx="0" cy="0"/>
        </a:xfrm>
      </p:grpSpPr>
      <p:sp>
        <p:nvSpPr>
          <p:cNvPr id="135" name="Google Shape;135;p18"/>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18"/>
          <p:cNvSpPr txBox="1"/>
          <p:nvPr>
            <p:ph idx="1" type="body"/>
          </p:nvPr>
        </p:nvSpPr>
        <p:spPr>
          <a:xfrm>
            <a:off x="623888" y="4589463"/>
            <a:ext cx="7886700" cy="1500187"/>
          </a:xfrm>
          <a:prstGeom prst="rect">
            <a:avLst/>
          </a:prstGeom>
          <a:noFill/>
          <a:ln>
            <a:noFill/>
          </a:ln>
        </p:spPr>
        <p:txBody>
          <a:bodyPr anchorCtr="0" anchor="t" bIns="45700" lIns="91425" spcFirstLastPara="1" rIns="0"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37" name="Google Shape;137;p18"/>
          <p:cNvSpPr txBox="1"/>
          <p:nvPr>
            <p:ph idx="12" type="sldNum"/>
          </p:nvPr>
        </p:nvSpPr>
        <p:spPr>
          <a:xfrm>
            <a:off x="6934200" y="6400800"/>
            <a:ext cx="19050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1pPr>
            <a:lvl2pPr indent="0" lvl="1"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2pPr>
            <a:lvl3pPr indent="0" lvl="2"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3pPr>
            <a:lvl4pPr indent="0" lvl="3"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4pPr>
            <a:lvl5pPr indent="0" lvl="4"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5pPr>
            <a:lvl6pPr indent="0" lvl="5"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6pPr>
            <a:lvl7pPr indent="0" lvl="6"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7pPr>
            <a:lvl8pPr indent="0" lvl="7"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8pPr>
            <a:lvl9pPr indent="0" lvl="8"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9pPr>
          </a:lstStyle>
          <a:p>
            <a:pPr indent="0" lvl="0" marL="0" rtl="0" algn="r">
              <a:spcBef>
                <a:spcPts val="0"/>
              </a:spcBef>
              <a:spcAft>
                <a:spcPts val="0"/>
              </a:spcAft>
              <a:buNone/>
            </a:pPr>
            <a:r>
              <a:rPr lang="en-US"/>
              <a:t>Slide 15- </a:t>
            </a: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bg>
      <p:bgPr>
        <a:solidFill>
          <a:schemeClr val="lt1"/>
        </a:solidFill>
      </p:bgPr>
    </p:bg>
    <p:spTree>
      <p:nvGrpSpPr>
        <p:cNvPr id="138" name="Shape 138"/>
        <p:cNvGrpSpPr/>
        <p:nvPr/>
      </p:nvGrpSpPr>
      <p:grpSpPr>
        <a:xfrm>
          <a:off x="0" y="0"/>
          <a:ext cx="0" cy="0"/>
          <a:chOff x="0" y="0"/>
          <a:chExt cx="0" cy="0"/>
        </a:xfrm>
      </p:grpSpPr>
      <p:sp>
        <p:nvSpPr>
          <p:cNvPr id="139" name="Google Shape;139;p19"/>
          <p:cNvSpPr txBox="1"/>
          <p:nvPr>
            <p:ph type="title"/>
          </p:nvPr>
        </p:nvSpPr>
        <p:spPr>
          <a:xfrm>
            <a:off x="228600" y="303213"/>
            <a:ext cx="7796213" cy="9921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 name="Google Shape;140;p19"/>
          <p:cNvSpPr txBox="1"/>
          <p:nvPr>
            <p:ph idx="1" type="body"/>
          </p:nvPr>
        </p:nvSpPr>
        <p:spPr>
          <a:xfrm>
            <a:off x="239713" y="1600200"/>
            <a:ext cx="4070350" cy="4572000"/>
          </a:xfrm>
          <a:prstGeom prst="rect">
            <a:avLst/>
          </a:prstGeom>
          <a:noFill/>
          <a:ln>
            <a:noFill/>
          </a:ln>
        </p:spPr>
        <p:txBody>
          <a:bodyPr anchorCtr="0" anchor="t" bIns="45700" lIns="91425" spcFirstLastPara="1" rIns="0"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1" name="Google Shape;141;p19"/>
          <p:cNvSpPr txBox="1"/>
          <p:nvPr>
            <p:ph idx="2" type="body"/>
          </p:nvPr>
        </p:nvSpPr>
        <p:spPr>
          <a:xfrm>
            <a:off x="4462463" y="1600200"/>
            <a:ext cx="4071937" cy="4572000"/>
          </a:xfrm>
          <a:prstGeom prst="rect">
            <a:avLst/>
          </a:prstGeom>
          <a:noFill/>
          <a:ln>
            <a:noFill/>
          </a:ln>
        </p:spPr>
        <p:txBody>
          <a:bodyPr anchorCtr="0" anchor="t" bIns="45700" lIns="91425" spcFirstLastPara="1" rIns="0"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2" name="Google Shape;142;p19"/>
          <p:cNvSpPr txBox="1"/>
          <p:nvPr>
            <p:ph idx="12" type="sldNum"/>
          </p:nvPr>
        </p:nvSpPr>
        <p:spPr>
          <a:xfrm>
            <a:off x="6934200" y="6400800"/>
            <a:ext cx="19050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1pPr>
            <a:lvl2pPr indent="0" lvl="1"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2pPr>
            <a:lvl3pPr indent="0" lvl="2"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3pPr>
            <a:lvl4pPr indent="0" lvl="3"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4pPr>
            <a:lvl5pPr indent="0" lvl="4"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5pPr>
            <a:lvl6pPr indent="0" lvl="5"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6pPr>
            <a:lvl7pPr indent="0" lvl="6"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7pPr>
            <a:lvl8pPr indent="0" lvl="7"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8pPr>
            <a:lvl9pPr indent="0" lvl="8"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9pPr>
          </a:lstStyle>
          <a:p>
            <a:pPr indent="0" lvl="0" marL="0" rtl="0" algn="r">
              <a:spcBef>
                <a:spcPts val="0"/>
              </a:spcBef>
              <a:spcAft>
                <a:spcPts val="0"/>
              </a:spcAft>
              <a:buNone/>
            </a:pPr>
            <a:r>
              <a:rPr lang="en-US"/>
              <a:t>Slide 15- </a:t>
            </a: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bg>
      <p:bgPr>
        <a:solidFill>
          <a:schemeClr val="lt1"/>
        </a:solidFill>
      </p:bgPr>
    </p:bg>
    <p:spTree>
      <p:nvGrpSpPr>
        <p:cNvPr id="143" name="Shape 143"/>
        <p:cNvGrpSpPr/>
        <p:nvPr/>
      </p:nvGrpSpPr>
      <p:grpSpPr>
        <a:xfrm>
          <a:off x="0" y="0"/>
          <a:ext cx="0" cy="0"/>
          <a:chOff x="0" y="0"/>
          <a:chExt cx="0" cy="0"/>
        </a:xfrm>
      </p:grpSpPr>
      <p:sp>
        <p:nvSpPr>
          <p:cNvPr id="144" name="Google Shape;144;p20"/>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 name="Google Shape;145;p20"/>
          <p:cNvSpPr txBox="1"/>
          <p:nvPr>
            <p:ph idx="1" type="body"/>
          </p:nvPr>
        </p:nvSpPr>
        <p:spPr>
          <a:xfrm>
            <a:off x="630238" y="1681163"/>
            <a:ext cx="3868737" cy="823912"/>
          </a:xfrm>
          <a:prstGeom prst="rect">
            <a:avLst/>
          </a:prstGeom>
          <a:noFill/>
          <a:ln>
            <a:noFill/>
          </a:ln>
        </p:spPr>
        <p:txBody>
          <a:bodyPr anchorCtr="0" anchor="b" bIns="45700" lIns="91425" spcFirstLastPara="1" rIns="0"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46" name="Google Shape;146;p20"/>
          <p:cNvSpPr txBox="1"/>
          <p:nvPr>
            <p:ph idx="2" type="body"/>
          </p:nvPr>
        </p:nvSpPr>
        <p:spPr>
          <a:xfrm>
            <a:off x="630238" y="2505075"/>
            <a:ext cx="3868737" cy="3684588"/>
          </a:xfrm>
          <a:prstGeom prst="rect">
            <a:avLst/>
          </a:prstGeom>
          <a:noFill/>
          <a:ln>
            <a:noFill/>
          </a:ln>
        </p:spPr>
        <p:txBody>
          <a:bodyPr anchorCtr="0" anchor="t" bIns="45700" lIns="91425" spcFirstLastPara="1" rIns="0"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7" name="Google Shape;147;p20"/>
          <p:cNvSpPr txBox="1"/>
          <p:nvPr>
            <p:ph idx="3" type="body"/>
          </p:nvPr>
        </p:nvSpPr>
        <p:spPr>
          <a:xfrm>
            <a:off x="4629150" y="1681163"/>
            <a:ext cx="3887788" cy="823912"/>
          </a:xfrm>
          <a:prstGeom prst="rect">
            <a:avLst/>
          </a:prstGeom>
          <a:noFill/>
          <a:ln>
            <a:noFill/>
          </a:ln>
        </p:spPr>
        <p:txBody>
          <a:bodyPr anchorCtr="0" anchor="b" bIns="45700" lIns="91425" spcFirstLastPara="1" rIns="0"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48" name="Google Shape;148;p20"/>
          <p:cNvSpPr txBox="1"/>
          <p:nvPr>
            <p:ph idx="4" type="body"/>
          </p:nvPr>
        </p:nvSpPr>
        <p:spPr>
          <a:xfrm>
            <a:off x="4629150" y="2505075"/>
            <a:ext cx="3887788" cy="3684588"/>
          </a:xfrm>
          <a:prstGeom prst="rect">
            <a:avLst/>
          </a:prstGeom>
          <a:noFill/>
          <a:ln>
            <a:noFill/>
          </a:ln>
        </p:spPr>
        <p:txBody>
          <a:bodyPr anchorCtr="0" anchor="t" bIns="45700" lIns="91425" spcFirstLastPara="1" rIns="0"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9" name="Google Shape;149;p20"/>
          <p:cNvSpPr txBox="1"/>
          <p:nvPr>
            <p:ph idx="12" type="sldNum"/>
          </p:nvPr>
        </p:nvSpPr>
        <p:spPr>
          <a:xfrm>
            <a:off x="6934200" y="6400800"/>
            <a:ext cx="19050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1pPr>
            <a:lvl2pPr indent="0" lvl="1"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2pPr>
            <a:lvl3pPr indent="0" lvl="2"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3pPr>
            <a:lvl4pPr indent="0" lvl="3"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4pPr>
            <a:lvl5pPr indent="0" lvl="4"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5pPr>
            <a:lvl6pPr indent="0" lvl="5"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6pPr>
            <a:lvl7pPr indent="0" lvl="6"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7pPr>
            <a:lvl8pPr indent="0" lvl="7"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8pPr>
            <a:lvl9pPr indent="0" lvl="8"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9pPr>
          </a:lstStyle>
          <a:p>
            <a:pPr indent="0" lvl="0" marL="0" rtl="0" algn="r">
              <a:spcBef>
                <a:spcPts val="0"/>
              </a:spcBef>
              <a:spcAft>
                <a:spcPts val="0"/>
              </a:spcAft>
              <a:buNone/>
            </a:pPr>
            <a:r>
              <a:rPr lang="en-US"/>
              <a:t>Slide 15- </a:t>
            </a: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solidFill>
          <a:schemeClr val="lt1"/>
        </a:solidFill>
      </p:bgPr>
    </p:bg>
    <p:spTree>
      <p:nvGrpSpPr>
        <p:cNvPr id="150" name="Shape 150"/>
        <p:cNvGrpSpPr/>
        <p:nvPr/>
      </p:nvGrpSpPr>
      <p:grpSpPr>
        <a:xfrm>
          <a:off x="0" y="0"/>
          <a:ext cx="0" cy="0"/>
          <a:chOff x="0" y="0"/>
          <a:chExt cx="0" cy="0"/>
        </a:xfrm>
      </p:grpSpPr>
      <p:sp>
        <p:nvSpPr>
          <p:cNvPr id="151" name="Google Shape;151;p21"/>
          <p:cNvSpPr txBox="1"/>
          <p:nvPr>
            <p:ph type="title"/>
          </p:nvPr>
        </p:nvSpPr>
        <p:spPr>
          <a:xfrm>
            <a:off x="228600" y="303213"/>
            <a:ext cx="7796213" cy="9921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 name="Google Shape;152;p21"/>
          <p:cNvSpPr txBox="1"/>
          <p:nvPr>
            <p:ph idx="12" type="sldNum"/>
          </p:nvPr>
        </p:nvSpPr>
        <p:spPr>
          <a:xfrm>
            <a:off x="6934200" y="6400800"/>
            <a:ext cx="19050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1pPr>
            <a:lvl2pPr indent="0" lvl="1"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2pPr>
            <a:lvl3pPr indent="0" lvl="2"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3pPr>
            <a:lvl4pPr indent="0" lvl="3"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4pPr>
            <a:lvl5pPr indent="0" lvl="4"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5pPr>
            <a:lvl6pPr indent="0" lvl="5"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6pPr>
            <a:lvl7pPr indent="0" lvl="6"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7pPr>
            <a:lvl8pPr indent="0" lvl="7"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8pPr>
            <a:lvl9pPr indent="0" lvl="8"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9pPr>
          </a:lstStyle>
          <a:p>
            <a:pPr indent="0" lvl="0" marL="0" rtl="0" algn="r">
              <a:spcBef>
                <a:spcPts val="0"/>
              </a:spcBef>
              <a:spcAft>
                <a:spcPts val="0"/>
              </a:spcAft>
              <a:buNone/>
            </a:pPr>
            <a:r>
              <a:rPr lang="en-US"/>
              <a:t>Slide 15- </a:t>
            </a: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lt1"/>
        </a:solidFill>
      </p:bgPr>
    </p:bg>
    <p:spTree>
      <p:nvGrpSpPr>
        <p:cNvPr id="153" name="Shape 153"/>
        <p:cNvGrpSpPr/>
        <p:nvPr/>
      </p:nvGrpSpPr>
      <p:grpSpPr>
        <a:xfrm>
          <a:off x="0" y="0"/>
          <a:ext cx="0" cy="0"/>
          <a:chOff x="0" y="0"/>
          <a:chExt cx="0" cy="0"/>
        </a:xfrm>
      </p:grpSpPr>
      <p:sp>
        <p:nvSpPr>
          <p:cNvPr id="154" name="Google Shape;154;p22"/>
          <p:cNvSpPr txBox="1"/>
          <p:nvPr>
            <p:ph idx="12" type="sldNum"/>
          </p:nvPr>
        </p:nvSpPr>
        <p:spPr>
          <a:xfrm>
            <a:off x="6934200" y="6400800"/>
            <a:ext cx="19050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1pPr>
            <a:lvl2pPr indent="0" lvl="1"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2pPr>
            <a:lvl3pPr indent="0" lvl="2"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3pPr>
            <a:lvl4pPr indent="0" lvl="3"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4pPr>
            <a:lvl5pPr indent="0" lvl="4"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5pPr>
            <a:lvl6pPr indent="0" lvl="5"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6pPr>
            <a:lvl7pPr indent="0" lvl="6"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7pPr>
            <a:lvl8pPr indent="0" lvl="7"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8pPr>
            <a:lvl9pPr indent="0" lvl="8"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9pPr>
          </a:lstStyle>
          <a:p>
            <a:pPr indent="0" lvl="0" marL="0" rtl="0" algn="r">
              <a:spcBef>
                <a:spcPts val="0"/>
              </a:spcBef>
              <a:spcAft>
                <a:spcPts val="0"/>
              </a:spcAft>
              <a:buNone/>
            </a:pPr>
            <a:r>
              <a:rPr lang="en-US"/>
              <a:t>Slide 15- </a:t>
            </a: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7" name="Shape 37"/>
        <p:cNvGrpSpPr/>
        <p:nvPr/>
      </p:nvGrpSpPr>
      <p:grpSpPr>
        <a:xfrm>
          <a:off x="0" y="0"/>
          <a:ext cx="0" cy="0"/>
          <a:chOff x="0" y="0"/>
          <a:chExt cx="0" cy="0"/>
        </a:xfrm>
      </p:grpSpPr>
      <p:sp>
        <p:nvSpPr>
          <p:cNvPr id="38" name="Google Shape;38;p4"/>
          <p:cNvSpPr txBox="1"/>
          <p:nvPr>
            <p:ph type="title"/>
          </p:nvPr>
        </p:nvSpPr>
        <p:spPr>
          <a:xfrm>
            <a:off x="457200" y="704850"/>
            <a:ext cx="8229600" cy="1143000"/>
          </a:xfrm>
          <a:prstGeom prst="rect">
            <a:avLst/>
          </a:prstGeom>
          <a:noFill/>
          <a:ln>
            <a:noFill/>
          </a:ln>
        </p:spPr>
        <p:txBody>
          <a:bodyPr anchorCtr="0" anchor="b" bIns="0" lIns="0" spcFirstLastPara="1" rIns="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4"/>
          <p:cNvSpPr txBox="1"/>
          <p:nvPr>
            <p:ph idx="1" type="body"/>
          </p:nvPr>
        </p:nvSpPr>
        <p:spPr>
          <a:xfrm>
            <a:off x="457200" y="1935163"/>
            <a:ext cx="8229600" cy="4389437"/>
          </a:xfrm>
          <a:prstGeom prst="rect">
            <a:avLst/>
          </a:prstGeom>
          <a:noFill/>
          <a:ln>
            <a:noFill/>
          </a:ln>
        </p:spPr>
        <p:txBody>
          <a:bodyPr anchorCtr="0" anchor="t" bIns="45700" lIns="91425" spcFirstLastPara="1" rIns="91425" wrap="square" tIns="45700">
            <a:noAutofit/>
          </a:bodyPr>
          <a:lstStyle>
            <a:lvl1pPr indent="-337185" lvl="0" marL="457200" algn="l">
              <a:spcBef>
                <a:spcPts val="360"/>
              </a:spcBef>
              <a:spcAft>
                <a:spcPts val="0"/>
              </a:spcAft>
              <a:buSzPts val="1710"/>
              <a:buChar char="⚫"/>
              <a:defRPr/>
            </a:lvl1pPr>
            <a:lvl2pPr indent="-325755" lvl="1" marL="914400" algn="l">
              <a:spcBef>
                <a:spcPts val="360"/>
              </a:spcBef>
              <a:spcAft>
                <a:spcPts val="0"/>
              </a:spcAft>
              <a:buSzPts val="1530"/>
              <a:buChar char="⚫"/>
              <a:defRPr/>
            </a:lvl2pPr>
            <a:lvl3pPr indent="-308610" lvl="2" marL="1371600" algn="l">
              <a:spcBef>
                <a:spcPts val="360"/>
              </a:spcBef>
              <a:spcAft>
                <a:spcPts val="0"/>
              </a:spcAft>
              <a:buSzPts val="126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20039" lvl="5" marL="2743200" algn="l">
              <a:spcBef>
                <a:spcPts val="36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40" name="Google Shape;40;p4"/>
          <p:cNvSpPr txBox="1"/>
          <p:nvPr>
            <p:ph idx="10" type="dt"/>
          </p:nvPr>
        </p:nvSpPr>
        <p:spPr>
          <a:xfrm>
            <a:off x="457200" y="6356350"/>
            <a:ext cx="2133600" cy="365125"/>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Clr>
                <a:srgbClr val="035C75"/>
              </a:buClr>
              <a:buSzPts val="1800"/>
              <a:buNone/>
              <a:defRPr/>
            </a:lvl1pPr>
            <a:lvl2pPr lvl="1" algn="l">
              <a:lnSpc>
                <a:spcPct val="100000"/>
              </a:lnSpc>
              <a:spcBef>
                <a:spcPts val="0"/>
              </a:spcBef>
              <a:spcAft>
                <a:spcPts val="0"/>
              </a:spcAft>
              <a:buClr>
                <a:schemeClr val="dk1"/>
              </a:buClr>
              <a:buSzPts val="1800"/>
              <a:buNone/>
              <a:defRPr/>
            </a:lvl2pPr>
            <a:lvl3pPr lvl="2" algn="l">
              <a:lnSpc>
                <a:spcPct val="100000"/>
              </a:lnSpc>
              <a:spcBef>
                <a:spcPts val="0"/>
              </a:spcBef>
              <a:spcAft>
                <a:spcPts val="0"/>
              </a:spcAft>
              <a:buClr>
                <a:schemeClr val="dk1"/>
              </a:buClr>
              <a:buSzPts val="1800"/>
              <a:buNone/>
              <a:defRPr/>
            </a:lvl3pPr>
            <a:lvl4pPr lvl="3" algn="l">
              <a:lnSpc>
                <a:spcPct val="100000"/>
              </a:lnSpc>
              <a:spcBef>
                <a:spcPts val="0"/>
              </a:spcBef>
              <a:spcAft>
                <a:spcPts val="0"/>
              </a:spcAft>
              <a:buClr>
                <a:schemeClr val="dk1"/>
              </a:buClr>
              <a:buSzPts val="1800"/>
              <a:buNone/>
              <a:defRPr/>
            </a:lvl4pPr>
            <a:lvl5pPr lvl="4" algn="l">
              <a:lnSpc>
                <a:spcPct val="100000"/>
              </a:lnSpc>
              <a:spcBef>
                <a:spcPts val="0"/>
              </a:spcBef>
              <a:spcAft>
                <a:spcPts val="0"/>
              </a:spcAft>
              <a:buClr>
                <a:schemeClr val="dk1"/>
              </a:buClr>
              <a:buSzPts val="1800"/>
              <a:buNone/>
              <a:defRPr/>
            </a:lvl5pPr>
            <a:lvl6pPr lvl="5" algn="l">
              <a:lnSpc>
                <a:spcPct val="100000"/>
              </a:lnSpc>
              <a:spcBef>
                <a:spcPts val="0"/>
              </a:spcBef>
              <a:spcAft>
                <a:spcPts val="0"/>
              </a:spcAft>
              <a:buClr>
                <a:schemeClr val="dk1"/>
              </a:buClr>
              <a:buSzPts val="1800"/>
              <a:buNone/>
              <a:defRPr/>
            </a:lvl6pPr>
            <a:lvl7pPr lvl="6" algn="l">
              <a:lnSpc>
                <a:spcPct val="100000"/>
              </a:lnSpc>
              <a:spcBef>
                <a:spcPts val="0"/>
              </a:spcBef>
              <a:spcAft>
                <a:spcPts val="0"/>
              </a:spcAft>
              <a:buClr>
                <a:schemeClr val="dk1"/>
              </a:buClr>
              <a:buSzPts val="1800"/>
              <a:buNone/>
              <a:defRPr/>
            </a:lvl7pPr>
            <a:lvl8pPr lvl="7" algn="l">
              <a:lnSpc>
                <a:spcPct val="100000"/>
              </a:lnSpc>
              <a:spcBef>
                <a:spcPts val="0"/>
              </a:spcBef>
              <a:spcAft>
                <a:spcPts val="0"/>
              </a:spcAft>
              <a:buClr>
                <a:schemeClr val="dk1"/>
              </a:buClr>
              <a:buSzPts val="1800"/>
              <a:buNone/>
              <a:defRPr/>
            </a:lvl8pPr>
            <a:lvl9pPr lvl="8" algn="l">
              <a:lnSpc>
                <a:spcPct val="100000"/>
              </a:lnSpc>
              <a:spcBef>
                <a:spcPts val="0"/>
              </a:spcBef>
              <a:spcAft>
                <a:spcPts val="0"/>
              </a:spcAft>
              <a:buClr>
                <a:schemeClr val="dk1"/>
              </a:buClr>
              <a:buSzPts val="1800"/>
              <a:buNone/>
              <a:defRPr/>
            </a:lvl9pPr>
          </a:lstStyle>
          <a:p/>
        </p:txBody>
      </p:sp>
      <p:sp>
        <p:nvSpPr>
          <p:cNvPr id="41" name="Google Shape;41;p4"/>
          <p:cNvSpPr txBox="1"/>
          <p:nvPr>
            <p:ph idx="11" type="ftr"/>
          </p:nvPr>
        </p:nvSpPr>
        <p:spPr>
          <a:xfrm>
            <a:off x="2667000" y="6356350"/>
            <a:ext cx="3352800" cy="365125"/>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Clr>
                <a:srgbClr val="035C75"/>
              </a:buClr>
              <a:buSzPts val="1800"/>
              <a:buNone/>
              <a:defRPr/>
            </a:lvl1pPr>
            <a:lvl2pPr lvl="1" algn="l">
              <a:lnSpc>
                <a:spcPct val="100000"/>
              </a:lnSpc>
              <a:spcBef>
                <a:spcPts val="0"/>
              </a:spcBef>
              <a:spcAft>
                <a:spcPts val="0"/>
              </a:spcAft>
              <a:buClr>
                <a:schemeClr val="dk1"/>
              </a:buClr>
              <a:buSzPts val="1800"/>
              <a:buNone/>
              <a:defRPr/>
            </a:lvl2pPr>
            <a:lvl3pPr lvl="2" algn="l">
              <a:lnSpc>
                <a:spcPct val="100000"/>
              </a:lnSpc>
              <a:spcBef>
                <a:spcPts val="0"/>
              </a:spcBef>
              <a:spcAft>
                <a:spcPts val="0"/>
              </a:spcAft>
              <a:buClr>
                <a:schemeClr val="dk1"/>
              </a:buClr>
              <a:buSzPts val="1800"/>
              <a:buNone/>
              <a:defRPr/>
            </a:lvl3pPr>
            <a:lvl4pPr lvl="3" algn="l">
              <a:lnSpc>
                <a:spcPct val="100000"/>
              </a:lnSpc>
              <a:spcBef>
                <a:spcPts val="0"/>
              </a:spcBef>
              <a:spcAft>
                <a:spcPts val="0"/>
              </a:spcAft>
              <a:buClr>
                <a:schemeClr val="dk1"/>
              </a:buClr>
              <a:buSzPts val="1800"/>
              <a:buNone/>
              <a:defRPr/>
            </a:lvl4pPr>
            <a:lvl5pPr lvl="4" algn="l">
              <a:lnSpc>
                <a:spcPct val="100000"/>
              </a:lnSpc>
              <a:spcBef>
                <a:spcPts val="0"/>
              </a:spcBef>
              <a:spcAft>
                <a:spcPts val="0"/>
              </a:spcAft>
              <a:buClr>
                <a:schemeClr val="dk1"/>
              </a:buClr>
              <a:buSzPts val="1800"/>
              <a:buNone/>
              <a:defRPr/>
            </a:lvl5pPr>
            <a:lvl6pPr lvl="5" algn="l">
              <a:lnSpc>
                <a:spcPct val="100000"/>
              </a:lnSpc>
              <a:spcBef>
                <a:spcPts val="0"/>
              </a:spcBef>
              <a:spcAft>
                <a:spcPts val="0"/>
              </a:spcAft>
              <a:buClr>
                <a:schemeClr val="dk1"/>
              </a:buClr>
              <a:buSzPts val="1800"/>
              <a:buNone/>
              <a:defRPr/>
            </a:lvl6pPr>
            <a:lvl7pPr lvl="6" algn="l">
              <a:lnSpc>
                <a:spcPct val="100000"/>
              </a:lnSpc>
              <a:spcBef>
                <a:spcPts val="0"/>
              </a:spcBef>
              <a:spcAft>
                <a:spcPts val="0"/>
              </a:spcAft>
              <a:buClr>
                <a:schemeClr val="dk1"/>
              </a:buClr>
              <a:buSzPts val="1800"/>
              <a:buNone/>
              <a:defRPr/>
            </a:lvl7pPr>
            <a:lvl8pPr lvl="7" algn="l">
              <a:lnSpc>
                <a:spcPct val="100000"/>
              </a:lnSpc>
              <a:spcBef>
                <a:spcPts val="0"/>
              </a:spcBef>
              <a:spcAft>
                <a:spcPts val="0"/>
              </a:spcAft>
              <a:buClr>
                <a:schemeClr val="dk1"/>
              </a:buClr>
              <a:buSzPts val="1800"/>
              <a:buNone/>
              <a:defRPr/>
            </a:lvl8pPr>
            <a:lvl9pPr lvl="8" algn="l">
              <a:lnSpc>
                <a:spcPct val="100000"/>
              </a:lnSpc>
              <a:spcBef>
                <a:spcPts val="0"/>
              </a:spcBef>
              <a:spcAft>
                <a:spcPts val="0"/>
              </a:spcAft>
              <a:buClr>
                <a:schemeClr val="dk1"/>
              </a:buClr>
              <a:buSzPts val="1800"/>
              <a:buNone/>
              <a:defRPr/>
            </a:lvl9pPr>
          </a:lstStyle>
          <a:p/>
        </p:txBody>
      </p:sp>
      <p:sp>
        <p:nvSpPr>
          <p:cNvPr id="42" name="Google Shape;42;p4"/>
          <p:cNvSpPr txBox="1"/>
          <p:nvPr>
            <p:ph idx="12" type="sldNum"/>
          </p:nvPr>
        </p:nvSpPr>
        <p:spPr>
          <a:xfrm>
            <a:off x="7924800" y="6356350"/>
            <a:ext cx="762000" cy="365125"/>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45C75"/>
              </a:buClr>
              <a:buSzPts val="1200"/>
              <a:buFont typeface="Constantia"/>
              <a:buNone/>
              <a:defRPr b="0" i="0" sz="1200" u="none" cap="none" strike="noStrike">
                <a:solidFill>
                  <a:srgbClr val="045C75"/>
                </a:solidFill>
                <a:latin typeface="Constantia"/>
                <a:ea typeface="Constantia"/>
                <a:cs typeface="Constantia"/>
                <a:sym typeface="Constantia"/>
              </a:defRPr>
            </a:lvl1pPr>
            <a:lvl2pPr indent="0" lvl="1" marL="0" marR="0" algn="r">
              <a:lnSpc>
                <a:spcPct val="100000"/>
              </a:lnSpc>
              <a:spcBef>
                <a:spcPts val="0"/>
              </a:spcBef>
              <a:spcAft>
                <a:spcPts val="0"/>
              </a:spcAft>
              <a:buClr>
                <a:srgbClr val="045C75"/>
              </a:buClr>
              <a:buSzPts val="1200"/>
              <a:buFont typeface="Constantia"/>
              <a:buNone/>
              <a:defRPr b="0" i="0" sz="1200" u="none" cap="none" strike="noStrike">
                <a:solidFill>
                  <a:srgbClr val="045C75"/>
                </a:solidFill>
                <a:latin typeface="Constantia"/>
                <a:ea typeface="Constantia"/>
                <a:cs typeface="Constantia"/>
                <a:sym typeface="Constantia"/>
              </a:defRPr>
            </a:lvl2pPr>
            <a:lvl3pPr indent="0" lvl="2" marL="0" marR="0" algn="r">
              <a:lnSpc>
                <a:spcPct val="100000"/>
              </a:lnSpc>
              <a:spcBef>
                <a:spcPts val="0"/>
              </a:spcBef>
              <a:spcAft>
                <a:spcPts val="0"/>
              </a:spcAft>
              <a:buClr>
                <a:srgbClr val="045C75"/>
              </a:buClr>
              <a:buSzPts val="1200"/>
              <a:buFont typeface="Constantia"/>
              <a:buNone/>
              <a:defRPr b="0" i="0" sz="1200" u="none" cap="none" strike="noStrike">
                <a:solidFill>
                  <a:srgbClr val="045C75"/>
                </a:solidFill>
                <a:latin typeface="Constantia"/>
                <a:ea typeface="Constantia"/>
                <a:cs typeface="Constantia"/>
                <a:sym typeface="Constantia"/>
              </a:defRPr>
            </a:lvl3pPr>
            <a:lvl4pPr indent="0" lvl="3" marL="0" marR="0" algn="r">
              <a:lnSpc>
                <a:spcPct val="100000"/>
              </a:lnSpc>
              <a:spcBef>
                <a:spcPts val="0"/>
              </a:spcBef>
              <a:spcAft>
                <a:spcPts val="0"/>
              </a:spcAft>
              <a:buClr>
                <a:srgbClr val="045C75"/>
              </a:buClr>
              <a:buSzPts val="1200"/>
              <a:buFont typeface="Constantia"/>
              <a:buNone/>
              <a:defRPr b="0" i="0" sz="1200" u="none" cap="none" strike="noStrike">
                <a:solidFill>
                  <a:srgbClr val="045C75"/>
                </a:solidFill>
                <a:latin typeface="Constantia"/>
                <a:ea typeface="Constantia"/>
                <a:cs typeface="Constantia"/>
                <a:sym typeface="Constantia"/>
              </a:defRPr>
            </a:lvl4pPr>
            <a:lvl5pPr indent="0" lvl="4" marL="0" marR="0" algn="r">
              <a:lnSpc>
                <a:spcPct val="100000"/>
              </a:lnSpc>
              <a:spcBef>
                <a:spcPts val="0"/>
              </a:spcBef>
              <a:spcAft>
                <a:spcPts val="0"/>
              </a:spcAft>
              <a:buClr>
                <a:srgbClr val="045C75"/>
              </a:buClr>
              <a:buSzPts val="1200"/>
              <a:buFont typeface="Constantia"/>
              <a:buNone/>
              <a:defRPr b="0" i="0" sz="1200" u="none" cap="none" strike="noStrike">
                <a:solidFill>
                  <a:srgbClr val="045C75"/>
                </a:solidFill>
                <a:latin typeface="Constantia"/>
                <a:ea typeface="Constantia"/>
                <a:cs typeface="Constantia"/>
                <a:sym typeface="Constantia"/>
              </a:defRPr>
            </a:lvl5pPr>
            <a:lvl6pPr indent="0" lvl="5" marL="0" marR="0" algn="r">
              <a:lnSpc>
                <a:spcPct val="100000"/>
              </a:lnSpc>
              <a:spcBef>
                <a:spcPts val="0"/>
              </a:spcBef>
              <a:spcAft>
                <a:spcPts val="0"/>
              </a:spcAft>
              <a:buClr>
                <a:srgbClr val="045C75"/>
              </a:buClr>
              <a:buSzPts val="1200"/>
              <a:buFont typeface="Constantia"/>
              <a:buNone/>
              <a:defRPr b="0" i="0" sz="1200" u="none" cap="none" strike="noStrike">
                <a:solidFill>
                  <a:srgbClr val="045C75"/>
                </a:solidFill>
                <a:latin typeface="Constantia"/>
                <a:ea typeface="Constantia"/>
                <a:cs typeface="Constantia"/>
                <a:sym typeface="Constantia"/>
              </a:defRPr>
            </a:lvl6pPr>
            <a:lvl7pPr indent="0" lvl="6" marL="0" marR="0" algn="r">
              <a:lnSpc>
                <a:spcPct val="100000"/>
              </a:lnSpc>
              <a:spcBef>
                <a:spcPts val="0"/>
              </a:spcBef>
              <a:spcAft>
                <a:spcPts val="0"/>
              </a:spcAft>
              <a:buClr>
                <a:srgbClr val="045C75"/>
              </a:buClr>
              <a:buSzPts val="1200"/>
              <a:buFont typeface="Constantia"/>
              <a:buNone/>
              <a:defRPr b="0" i="0" sz="1200" u="none" cap="none" strike="noStrike">
                <a:solidFill>
                  <a:srgbClr val="045C75"/>
                </a:solidFill>
                <a:latin typeface="Constantia"/>
                <a:ea typeface="Constantia"/>
                <a:cs typeface="Constantia"/>
                <a:sym typeface="Constantia"/>
              </a:defRPr>
            </a:lvl7pPr>
            <a:lvl8pPr indent="0" lvl="7" marL="0" marR="0" algn="r">
              <a:lnSpc>
                <a:spcPct val="100000"/>
              </a:lnSpc>
              <a:spcBef>
                <a:spcPts val="0"/>
              </a:spcBef>
              <a:spcAft>
                <a:spcPts val="0"/>
              </a:spcAft>
              <a:buClr>
                <a:srgbClr val="045C75"/>
              </a:buClr>
              <a:buSzPts val="1200"/>
              <a:buFont typeface="Constantia"/>
              <a:buNone/>
              <a:defRPr b="0" i="0" sz="1200" u="none" cap="none" strike="noStrike">
                <a:solidFill>
                  <a:srgbClr val="045C75"/>
                </a:solidFill>
                <a:latin typeface="Constantia"/>
                <a:ea typeface="Constantia"/>
                <a:cs typeface="Constantia"/>
                <a:sym typeface="Constantia"/>
              </a:defRPr>
            </a:lvl8pPr>
            <a:lvl9pPr indent="0" lvl="8" marL="0" marR="0" algn="r">
              <a:lnSpc>
                <a:spcPct val="100000"/>
              </a:lnSpc>
              <a:spcBef>
                <a:spcPts val="0"/>
              </a:spcBef>
              <a:spcAft>
                <a:spcPts val="0"/>
              </a:spcAft>
              <a:buClr>
                <a:srgbClr val="045C75"/>
              </a:buClr>
              <a:buSzPts val="1200"/>
              <a:buFont typeface="Constantia"/>
              <a:buNone/>
              <a:defRPr b="0" i="0" sz="1200" u="none" cap="none" strike="noStrike">
                <a:solidFill>
                  <a:srgbClr val="045C75"/>
                </a:solidFill>
                <a:latin typeface="Constantia"/>
                <a:ea typeface="Constantia"/>
                <a:cs typeface="Constantia"/>
                <a:sym typeface="Constanti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bg>
      <p:bgPr>
        <a:solidFill>
          <a:schemeClr val="lt1"/>
        </a:solidFill>
      </p:bgPr>
    </p:bg>
    <p:spTree>
      <p:nvGrpSpPr>
        <p:cNvPr id="155" name="Shape 155"/>
        <p:cNvGrpSpPr/>
        <p:nvPr/>
      </p:nvGrpSpPr>
      <p:grpSpPr>
        <a:xfrm>
          <a:off x="0" y="0"/>
          <a:ext cx="0" cy="0"/>
          <a:chOff x="0" y="0"/>
          <a:chExt cx="0" cy="0"/>
        </a:xfrm>
      </p:grpSpPr>
      <p:sp>
        <p:nvSpPr>
          <p:cNvPr id="156" name="Google Shape;156;p2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 name="Google Shape;157;p23"/>
          <p:cNvSpPr txBox="1"/>
          <p:nvPr>
            <p:ph idx="1" type="body"/>
          </p:nvPr>
        </p:nvSpPr>
        <p:spPr>
          <a:xfrm>
            <a:off x="3887788" y="987425"/>
            <a:ext cx="4629150" cy="4873625"/>
          </a:xfrm>
          <a:prstGeom prst="rect">
            <a:avLst/>
          </a:prstGeom>
          <a:noFill/>
          <a:ln>
            <a:noFill/>
          </a:ln>
        </p:spPr>
        <p:txBody>
          <a:bodyPr anchorCtr="0" anchor="t" bIns="45700" lIns="91425" spcFirstLastPara="1" rIns="0"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58" name="Google Shape;158;p23"/>
          <p:cNvSpPr txBox="1"/>
          <p:nvPr>
            <p:ph idx="2" type="body"/>
          </p:nvPr>
        </p:nvSpPr>
        <p:spPr>
          <a:xfrm>
            <a:off x="630238" y="2057400"/>
            <a:ext cx="2949575" cy="3811588"/>
          </a:xfrm>
          <a:prstGeom prst="rect">
            <a:avLst/>
          </a:prstGeom>
          <a:noFill/>
          <a:ln>
            <a:noFill/>
          </a:ln>
        </p:spPr>
        <p:txBody>
          <a:bodyPr anchorCtr="0" anchor="t" bIns="45700" lIns="91425" spcFirstLastPara="1" rIns="0"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9" name="Google Shape;159;p23"/>
          <p:cNvSpPr txBox="1"/>
          <p:nvPr>
            <p:ph idx="12" type="sldNum"/>
          </p:nvPr>
        </p:nvSpPr>
        <p:spPr>
          <a:xfrm>
            <a:off x="6934200" y="6400800"/>
            <a:ext cx="19050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1pPr>
            <a:lvl2pPr indent="0" lvl="1"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2pPr>
            <a:lvl3pPr indent="0" lvl="2"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3pPr>
            <a:lvl4pPr indent="0" lvl="3"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4pPr>
            <a:lvl5pPr indent="0" lvl="4"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5pPr>
            <a:lvl6pPr indent="0" lvl="5"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6pPr>
            <a:lvl7pPr indent="0" lvl="6"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7pPr>
            <a:lvl8pPr indent="0" lvl="7"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8pPr>
            <a:lvl9pPr indent="0" lvl="8"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9pPr>
          </a:lstStyle>
          <a:p>
            <a:pPr indent="0" lvl="0" marL="0" rtl="0" algn="r">
              <a:spcBef>
                <a:spcPts val="0"/>
              </a:spcBef>
              <a:spcAft>
                <a:spcPts val="0"/>
              </a:spcAft>
              <a:buNone/>
            </a:pPr>
            <a:r>
              <a:rPr lang="en-US"/>
              <a:t>Slide 15- </a:t>
            </a: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bg>
      <p:bgPr>
        <a:solidFill>
          <a:schemeClr val="lt1"/>
        </a:solidFill>
      </p:bgPr>
    </p:bg>
    <p:spTree>
      <p:nvGrpSpPr>
        <p:cNvPr id="160" name="Shape 160"/>
        <p:cNvGrpSpPr/>
        <p:nvPr/>
      </p:nvGrpSpPr>
      <p:grpSpPr>
        <a:xfrm>
          <a:off x="0" y="0"/>
          <a:ext cx="0" cy="0"/>
          <a:chOff x="0" y="0"/>
          <a:chExt cx="0" cy="0"/>
        </a:xfrm>
      </p:grpSpPr>
      <p:sp>
        <p:nvSpPr>
          <p:cNvPr id="161" name="Google Shape;161;p2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 name="Google Shape;162;p24"/>
          <p:cNvSpPr/>
          <p:nvPr>
            <p:ph idx="2" type="pic"/>
          </p:nvPr>
        </p:nvSpPr>
        <p:spPr>
          <a:xfrm>
            <a:off x="3887788" y="987425"/>
            <a:ext cx="4629150" cy="4873625"/>
          </a:xfrm>
          <a:prstGeom prst="rect">
            <a:avLst/>
          </a:prstGeom>
          <a:noFill/>
          <a:ln>
            <a:noFill/>
          </a:ln>
        </p:spPr>
      </p:sp>
      <p:sp>
        <p:nvSpPr>
          <p:cNvPr id="163" name="Google Shape;163;p24"/>
          <p:cNvSpPr txBox="1"/>
          <p:nvPr>
            <p:ph idx="1" type="body"/>
          </p:nvPr>
        </p:nvSpPr>
        <p:spPr>
          <a:xfrm>
            <a:off x="630238" y="2057400"/>
            <a:ext cx="2949575" cy="3811588"/>
          </a:xfrm>
          <a:prstGeom prst="rect">
            <a:avLst/>
          </a:prstGeom>
          <a:noFill/>
          <a:ln>
            <a:noFill/>
          </a:ln>
        </p:spPr>
        <p:txBody>
          <a:bodyPr anchorCtr="0" anchor="t" bIns="45700" lIns="91425" spcFirstLastPara="1" rIns="0"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64" name="Google Shape;164;p24"/>
          <p:cNvSpPr txBox="1"/>
          <p:nvPr>
            <p:ph idx="12" type="sldNum"/>
          </p:nvPr>
        </p:nvSpPr>
        <p:spPr>
          <a:xfrm>
            <a:off x="6934200" y="6400800"/>
            <a:ext cx="19050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1pPr>
            <a:lvl2pPr indent="0" lvl="1"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2pPr>
            <a:lvl3pPr indent="0" lvl="2"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3pPr>
            <a:lvl4pPr indent="0" lvl="3"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4pPr>
            <a:lvl5pPr indent="0" lvl="4"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5pPr>
            <a:lvl6pPr indent="0" lvl="5"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6pPr>
            <a:lvl7pPr indent="0" lvl="6"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7pPr>
            <a:lvl8pPr indent="0" lvl="7"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8pPr>
            <a:lvl9pPr indent="0" lvl="8"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9pPr>
          </a:lstStyle>
          <a:p>
            <a:pPr indent="0" lvl="0" marL="0" rtl="0" algn="r">
              <a:spcBef>
                <a:spcPts val="0"/>
              </a:spcBef>
              <a:spcAft>
                <a:spcPts val="0"/>
              </a:spcAft>
              <a:buNone/>
            </a:pPr>
            <a:r>
              <a:rPr lang="en-US"/>
              <a:t>Slide 15- </a:t>
            </a: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bg>
      <p:bgPr>
        <a:solidFill>
          <a:schemeClr val="lt1"/>
        </a:solidFill>
      </p:bgPr>
    </p:bg>
    <p:spTree>
      <p:nvGrpSpPr>
        <p:cNvPr id="165" name="Shape 165"/>
        <p:cNvGrpSpPr/>
        <p:nvPr/>
      </p:nvGrpSpPr>
      <p:grpSpPr>
        <a:xfrm>
          <a:off x="0" y="0"/>
          <a:ext cx="0" cy="0"/>
          <a:chOff x="0" y="0"/>
          <a:chExt cx="0" cy="0"/>
        </a:xfrm>
      </p:grpSpPr>
      <p:sp>
        <p:nvSpPr>
          <p:cNvPr id="166" name="Google Shape;166;p25"/>
          <p:cNvSpPr txBox="1"/>
          <p:nvPr>
            <p:ph type="title"/>
          </p:nvPr>
        </p:nvSpPr>
        <p:spPr>
          <a:xfrm>
            <a:off x="228600" y="303213"/>
            <a:ext cx="7796213" cy="9921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 name="Google Shape;167;p25"/>
          <p:cNvSpPr txBox="1"/>
          <p:nvPr>
            <p:ph idx="1" type="body"/>
          </p:nvPr>
        </p:nvSpPr>
        <p:spPr>
          <a:xfrm rot="5400000">
            <a:off x="2101057" y="-261143"/>
            <a:ext cx="4572000" cy="8294687"/>
          </a:xfrm>
          <a:prstGeom prst="rect">
            <a:avLst/>
          </a:prstGeom>
          <a:noFill/>
          <a:ln>
            <a:noFill/>
          </a:ln>
        </p:spPr>
        <p:txBody>
          <a:bodyPr anchorCtr="0" anchor="t" bIns="45700" lIns="91425" spcFirstLastPara="1" rIns="0"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8" name="Google Shape;168;p25"/>
          <p:cNvSpPr txBox="1"/>
          <p:nvPr>
            <p:ph idx="12" type="sldNum"/>
          </p:nvPr>
        </p:nvSpPr>
        <p:spPr>
          <a:xfrm>
            <a:off x="6934200" y="6400800"/>
            <a:ext cx="19050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1pPr>
            <a:lvl2pPr indent="0" lvl="1"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2pPr>
            <a:lvl3pPr indent="0" lvl="2"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3pPr>
            <a:lvl4pPr indent="0" lvl="3"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4pPr>
            <a:lvl5pPr indent="0" lvl="4"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5pPr>
            <a:lvl6pPr indent="0" lvl="5"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6pPr>
            <a:lvl7pPr indent="0" lvl="6"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7pPr>
            <a:lvl8pPr indent="0" lvl="7"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8pPr>
            <a:lvl9pPr indent="0" lvl="8"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9pPr>
          </a:lstStyle>
          <a:p>
            <a:pPr indent="0" lvl="0" marL="0" rtl="0" algn="r">
              <a:spcBef>
                <a:spcPts val="0"/>
              </a:spcBef>
              <a:spcAft>
                <a:spcPts val="0"/>
              </a:spcAft>
              <a:buNone/>
            </a:pPr>
            <a:r>
              <a:rPr lang="en-US"/>
              <a:t>Slide 15- </a:t>
            </a: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bg>
      <p:bgPr>
        <a:solidFill>
          <a:schemeClr val="lt1"/>
        </a:solidFill>
      </p:bgPr>
    </p:bg>
    <p:spTree>
      <p:nvGrpSpPr>
        <p:cNvPr id="169" name="Shape 169"/>
        <p:cNvGrpSpPr/>
        <p:nvPr/>
      </p:nvGrpSpPr>
      <p:grpSpPr>
        <a:xfrm>
          <a:off x="0" y="0"/>
          <a:ext cx="0" cy="0"/>
          <a:chOff x="0" y="0"/>
          <a:chExt cx="0" cy="0"/>
        </a:xfrm>
      </p:grpSpPr>
      <p:sp>
        <p:nvSpPr>
          <p:cNvPr id="170" name="Google Shape;170;p26"/>
          <p:cNvSpPr txBox="1"/>
          <p:nvPr>
            <p:ph type="title"/>
          </p:nvPr>
        </p:nvSpPr>
        <p:spPr>
          <a:xfrm rot="5400000">
            <a:off x="4561682" y="2199482"/>
            <a:ext cx="5868987" cy="20764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 name="Google Shape;171;p26"/>
          <p:cNvSpPr txBox="1"/>
          <p:nvPr>
            <p:ph idx="1" type="body"/>
          </p:nvPr>
        </p:nvSpPr>
        <p:spPr>
          <a:xfrm rot="5400000">
            <a:off x="332582" y="199231"/>
            <a:ext cx="5868987" cy="6076950"/>
          </a:xfrm>
          <a:prstGeom prst="rect">
            <a:avLst/>
          </a:prstGeom>
          <a:noFill/>
          <a:ln>
            <a:noFill/>
          </a:ln>
        </p:spPr>
        <p:txBody>
          <a:bodyPr anchorCtr="0" anchor="t" bIns="45700" lIns="91425" spcFirstLastPara="1" rIns="0"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2" name="Google Shape;172;p26"/>
          <p:cNvSpPr txBox="1"/>
          <p:nvPr>
            <p:ph idx="12" type="sldNum"/>
          </p:nvPr>
        </p:nvSpPr>
        <p:spPr>
          <a:xfrm>
            <a:off x="6934200" y="6400800"/>
            <a:ext cx="19050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1pPr>
            <a:lvl2pPr indent="0" lvl="1"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2pPr>
            <a:lvl3pPr indent="0" lvl="2"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3pPr>
            <a:lvl4pPr indent="0" lvl="3"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4pPr>
            <a:lvl5pPr indent="0" lvl="4"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5pPr>
            <a:lvl6pPr indent="0" lvl="5"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6pPr>
            <a:lvl7pPr indent="0" lvl="6"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7pPr>
            <a:lvl8pPr indent="0" lvl="7"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8pPr>
            <a:lvl9pPr indent="0" lvl="8"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9pPr>
          </a:lstStyle>
          <a:p>
            <a:pPr indent="0" lvl="0" marL="0" rtl="0" algn="r">
              <a:spcBef>
                <a:spcPts val="0"/>
              </a:spcBef>
              <a:spcAft>
                <a:spcPts val="0"/>
              </a:spcAft>
              <a:buNone/>
            </a:pPr>
            <a:r>
              <a:rPr lang="en-US"/>
              <a:t>Slide 15- </a:t>
            </a: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bg>
      <p:bgPr>
        <a:solidFill>
          <a:schemeClr val="lt1"/>
        </a:solidFill>
      </p:bgPr>
    </p:bg>
    <p:spTree>
      <p:nvGrpSpPr>
        <p:cNvPr id="184" name="Shape 184"/>
        <p:cNvGrpSpPr/>
        <p:nvPr/>
      </p:nvGrpSpPr>
      <p:grpSpPr>
        <a:xfrm>
          <a:off x="0" y="0"/>
          <a:ext cx="0" cy="0"/>
          <a:chOff x="0" y="0"/>
          <a:chExt cx="0" cy="0"/>
        </a:xfrm>
      </p:grpSpPr>
      <p:sp>
        <p:nvSpPr>
          <p:cNvPr id="185" name="Google Shape;185;p28"/>
          <p:cNvSpPr txBox="1"/>
          <p:nvPr>
            <p:ph type="title"/>
          </p:nvPr>
        </p:nvSpPr>
        <p:spPr>
          <a:xfrm>
            <a:off x="228600" y="303213"/>
            <a:ext cx="7796213" cy="9921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 name="Google Shape;186;p28"/>
          <p:cNvSpPr txBox="1"/>
          <p:nvPr>
            <p:ph idx="1" type="body"/>
          </p:nvPr>
        </p:nvSpPr>
        <p:spPr>
          <a:xfrm>
            <a:off x="239713" y="1600200"/>
            <a:ext cx="8294687" cy="4572000"/>
          </a:xfrm>
          <a:prstGeom prst="rect">
            <a:avLst/>
          </a:prstGeom>
          <a:noFill/>
          <a:ln>
            <a:noFill/>
          </a:ln>
        </p:spPr>
        <p:txBody>
          <a:bodyPr anchorCtr="0" anchor="t" bIns="45700" lIns="91425" spcFirstLastPara="1" rIns="0"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 name="Google Shape;187;p28"/>
          <p:cNvSpPr txBox="1"/>
          <p:nvPr>
            <p:ph idx="12" type="sldNum"/>
          </p:nvPr>
        </p:nvSpPr>
        <p:spPr>
          <a:xfrm>
            <a:off x="6934200" y="6400800"/>
            <a:ext cx="19050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1pPr>
            <a:lvl2pPr indent="0" lvl="1"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2pPr>
            <a:lvl3pPr indent="0" lvl="2"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3pPr>
            <a:lvl4pPr indent="0" lvl="3"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4pPr>
            <a:lvl5pPr indent="0" lvl="4"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5pPr>
            <a:lvl6pPr indent="0" lvl="5"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6pPr>
            <a:lvl7pPr indent="0" lvl="6"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7pPr>
            <a:lvl8pPr indent="0" lvl="7"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8pPr>
            <a:lvl9pPr indent="0" lvl="8"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9pPr>
          </a:lstStyle>
          <a:p>
            <a:pPr indent="0" lvl="0" marL="0" rtl="0" algn="r">
              <a:spcBef>
                <a:spcPts val="0"/>
              </a:spcBef>
              <a:spcAft>
                <a:spcPts val="0"/>
              </a:spcAft>
              <a:buNone/>
            </a:pPr>
            <a:r>
              <a:rPr lang="en-US"/>
              <a:t>Slide 15- </a:t>
            </a: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solidFill>
          <a:schemeClr val="lt1"/>
        </a:solidFill>
      </p:bgPr>
    </p:bg>
    <p:spTree>
      <p:nvGrpSpPr>
        <p:cNvPr id="188" name="Shape 188"/>
        <p:cNvGrpSpPr/>
        <p:nvPr/>
      </p:nvGrpSpPr>
      <p:grpSpPr>
        <a:xfrm>
          <a:off x="0" y="0"/>
          <a:ext cx="0" cy="0"/>
          <a:chOff x="0" y="0"/>
          <a:chExt cx="0" cy="0"/>
        </a:xfrm>
      </p:grpSpPr>
      <p:sp>
        <p:nvSpPr>
          <p:cNvPr id="189" name="Google Shape;189;p29"/>
          <p:cNvSpPr/>
          <p:nvPr/>
        </p:nvSpPr>
        <p:spPr>
          <a:xfrm>
            <a:off x="8305800" y="0"/>
            <a:ext cx="609600" cy="6858000"/>
          </a:xfrm>
          <a:prstGeom prst="rect">
            <a:avLst/>
          </a:prstGeom>
          <a:gradFill>
            <a:gsLst>
              <a:gs pos="0">
                <a:srgbClr val="677228">
                  <a:alpha val="43921"/>
                </a:srgbClr>
              </a:gs>
              <a:gs pos="100000">
                <a:srgbClr val="5A6423"/>
              </a:gs>
            </a:gsLst>
            <a:lin ang="5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190" name="Google Shape;190;p29"/>
          <p:cNvSpPr/>
          <p:nvPr/>
        </p:nvSpPr>
        <p:spPr>
          <a:xfrm rot="-5400000">
            <a:off x="3500438" y="-985837"/>
            <a:ext cx="2143125" cy="9144000"/>
          </a:xfrm>
          <a:prstGeom prst="rect">
            <a:avLst/>
          </a:prstGeom>
          <a:solidFill>
            <a:srgbClr val="677228">
              <a:alpha val="43529"/>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191" name="Google Shape;191;p29"/>
          <p:cNvSpPr/>
          <p:nvPr/>
        </p:nvSpPr>
        <p:spPr>
          <a:xfrm>
            <a:off x="7315200" y="2438400"/>
            <a:ext cx="1828800" cy="2290763"/>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pic>
        <p:nvPicPr>
          <p:cNvPr descr="awtri_4c UPDATE_color" id="192" name="Google Shape;192;p29"/>
          <p:cNvPicPr preferRelativeResize="0"/>
          <p:nvPr/>
        </p:nvPicPr>
        <p:blipFill rotWithShape="1">
          <a:blip r:embed="rId2">
            <a:alphaModFix/>
          </a:blip>
          <a:srcRect b="0" l="0" r="0" t="0"/>
          <a:stretch/>
        </p:blipFill>
        <p:spPr>
          <a:xfrm>
            <a:off x="76200" y="5949950"/>
            <a:ext cx="684213" cy="831850"/>
          </a:xfrm>
          <a:prstGeom prst="rect">
            <a:avLst/>
          </a:prstGeom>
          <a:noFill/>
          <a:ln>
            <a:noFill/>
          </a:ln>
        </p:spPr>
      </p:pic>
      <p:pic>
        <p:nvPicPr>
          <p:cNvPr descr="elmasri_thumb" id="193" name="Google Shape;193;p29"/>
          <p:cNvPicPr preferRelativeResize="0"/>
          <p:nvPr/>
        </p:nvPicPr>
        <p:blipFill rotWithShape="1">
          <a:blip r:embed="rId3">
            <a:alphaModFix/>
          </a:blip>
          <a:srcRect b="0" l="0" r="0" t="0"/>
          <a:stretch/>
        </p:blipFill>
        <p:spPr>
          <a:xfrm>
            <a:off x="7419975" y="2514600"/>
            <a:ext cx="1724025" cy="2143125"/>
          </a:xfrm>
          <a:prstGeom prst="rect">
            <a:avLst/>
          </a:prstGeom>
          <a:noFill/>
          <a:ln>
            <a:noFill/>
          </a:ln>
        </p:spPr>
      </p:pic>
      <p:sp>
        <p:nvSpPr>
          <p:cNvPr descr="Pink tissue paper" id="194" name="Google Shape;194;p29"/>
          <p:cNvSpPr txBox="1"/>
          <p:nvPr>
            <p:ph type="ctrTitle"/>
          </p:nvPr>
        </p:nvSpPr>
        <p:spPr>
          <a:xfrm>
            <a:off x="228600" y="152400"/>
            <a:ext cx="7086600" cy="2286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6600">
                <a:solidFill>
                  <a:srgbClr val="990033"/>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descr="Pink tissue paper" id="195" name="Google Shape;195;p29"/>
          <p:cNvSpPr txBox="1"/>
          <p:nvPr>
            <p:ph idx="1" type="subTitle"/>
          </p:nvPr>
        </p:nvSpPr>
        <p:spPr>
          <a:xfrm>
            <a:off x="304800" y="2590800"/>
            <a:ext cx="6629400" cy="1905000"/>
          </a:xfrm>
          <a:prstGeom prst="rect">
            <a:avLst/>
          </a:prstGeom>
          <a:noFill/>
          <a:ln>
            <a:noFill/>
          </a:ln>
        </p:spPr>
        <p:txBody>
          <a:bodyPr anchorCtr="0" anchor="t" bIns="45700" lIns="91425" spcFirstLastPara="1" rIns="0" wrap="square" tIns="45700">
            <a:noAutofit/>
          </a:bodyPr>
          <a:lstStyle>
            <a:lvl1pPr lvl="0" algn="l">
              <a:spcBef>
                <a:spcPts val="640"/>
              </a:spcBef>
              <a:spcAft>
                <a:spcPts val="0"/>
              </a:spcAft>
              <a:buSzPts val="1920"/>
              <a:buFont typeface="Noto Sans Symbols"/>
              <a:buNone/>
              <a:defRPr sz="3200"/>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96" name="Google Shape;196;p29"/>
          <p:cNvSpPr txBox="1"/>
          <p:nvPr>
            <p:ph idx="11" type="ftr"/>
          </p:nvPr>
        </p:nvSpPr>
        <p:spPr>
          <a:xfrm>
            <a:off x="838200" y="6397625"/>
            <a:ext cx="4495800" cy="457200"/>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900"/>
              <a:buFont typeface="Arial"/>
              <a:buNone/>
              <a:defRPr b="0" i="0" sz="900" u="none">
                <a:solidFill>
                  <a:srgbClr val="000000"/>
                </a:solidFill>
                <a:latin typeface="Arial"/>
                <a:ea typeface="Arial"/>
                <a:cs typeface="Arial"/>
                <a:sym typeface="Arial"/>
              </a:defRPr>
            </a:lvl1pPr>
            <a:lvl2pPr lvl="1"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lt1"/>
        </a:solidFill>
      </p:bgPr>
    </p:bg>
    <p:spTree>
      <p:nvGrpSpPr>
        <p:cNvPr id="197" name="Shape 197"/>
        <p:cNvGrpSpPr/>
        <p:nvPr/>
      </p:nvGrpSpPr>
      <p:grpSpPr>
        <a:xfrm>
          <a:off x="0" y="0"/>
          <a:ext cx="0" cy="0"/>
          <a:chOff x="0" y="0"/>
          <a:chExt cx="0" cy="0"/>
        </a:xfrm>
      </p:grpSpPr>
      <p:sp>
        <p:nvSpPr>
          <p:cNvPr id="198" name="Google Shape;198;p3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 name="Google Shape;199;p30"/>
          <p:cNvSpPr txBox="1"/>
          <p:nvPr>
            <p:ph idx="1" type="body"/>
          </p:nvPr>
        </p:nvSpPr>
        <p:spPr>
          <a:xfrm>
            <a:off x="623888" y="4589463"/>
            <a:ext cx="7886700" cy="1500187"/>
          </a:xfrm>
          <a:prstGeom prst="rect">
            <a:avLst/>
          </a:prstGeom>
          <a:noFill/>
          <a:ln>
            <a:noFill/>
          </a:ln>
        </p:spPr>
        <p:txBody>
          <a:bodyPr anchorCtr="0" anchor="t" bIns="45700" lIns="91425" spcFirstLastPara="1" rIns="0"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00" name="Google Shape;200;p30"/>
          <p:cNvSpPr txBox="1"/>
          <p:nvPr>
            <p:ph idx="12" type="sldNum"/>
          </p:nvPr>
        </p:nvSpPr>
        <p:spPr>
          <a:xfrm>
            <a:off x="6934200" y="6400800"/>
            <a:ext cx="19050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1pPr>
            <a:lvl2pPr indent="0" lvl="1"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2pPr>
            <a:lvl3pPr indent="0" lvl="2"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3pPr>
            <a:lvl4pPr indent="0" lvl="3"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4pPr>
            <a:lvl5pPr indent="0" lvl="4"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5pPr>
            <a:lvl6pPr indent="0" lvl="5"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6pPr>
            <a:lvl7pPr indent="0" lvl="6"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7pPr>
            <a:lvl8pPr indent="0" lvl="7"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8pPr>
            <a:lvl9pPr indent="0" lvl="8"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9pPr>
          </a:lstStyle>
          <a:p>
            <a:pPr indent="0" lvl="0" marL="0" rtl="0" algn="r">
              <a:spcBef>
                <a:spcPts val="0"/>
              </a:spcBef>
              <a:spcAft>
                <a:spcPts val="0"/>
              </a:spcAft>
              <a:buNone/>
            </a:pPr>
            <a:r>
              <a:rPr lang="en-US"/>
              <a:t>Slide 15- </a:t>
            </a: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bg>
      <p:bgPr>
        <a:solidFill>
          <a:schemeClr val="lt1"/>
        </a:solidFill>
      </p:bgPr>
    </p:bg>
    <p:spTree>
      <p:nvGrpSpPr>
        <p:cNvPr id="201" name="Shape 201"/>
        <p:cNvGrpSpPr/>
        <p:nvPr/>
      </p:nvGrpSpPr>
      <p:grpSpPr>
        <a:xfrm>
          <a:off x="0" y="0"/>
          <a:ext cx="0" cy="0"/>
          <a:chOff x="0" y="0"/>
          <a:chExt cx="0" cy="0"/>
        </a:xfrm>
      </p:grpSpPr>
      <p:sp>
        <p:nvSpPr>
          <p:cNvPr id="202" name="Google Shape;202;p31"/>
          <p:cNvSpPr txBox="1"/>
          <p:nvPr>
            <p:ph type="title"/>
          </p:nvPr>
        </p:nvSpPr>
        <p:spPr>
          <a:xfrm>
            <a:off x="228600" y="303213"/>
            <a:ext cx="7796213" cy="9921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 name="Google Shape;203;p31"/>
          <p:cNvSpPr txBox="1"/>
          <p:nvPr>
            <p:ph idx="1" type="body"/>
          </p:nvPr>
        </p:nvSpPr>
        <p:spPr>
          <a:xfrm>
            <a:off x="239713" y="1600200"/>
            <a:ext cx="4070350" cy="4572000"/>
          </a:xfrm>
          <a:prstGeom prst="rect">
            <a:avLst/>
          </a:prstGeom>
          <a:noFill/>
          <a:ln>
            <a:noFill/>
          </a:ln>
        </p:spPr>
        <p:txBody>
          <a:bodyPr anchorCtr="0" anchor="t" bIns="45700" lIns="91425" spcFirstLastPara="1" rIns="0"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4" name="Google Shape;204;p31"/>
          <p:cNvSpPr txBox="1"/>
          <p:nvPr>
            <p:ph idx="2" type="body"/>
          </p:nvPr>
        </p:nvSpPr>
        <p:spPr>
          <a:xfrm>
            <a:off x="4462463" y="1600200"/>
            <a:ext cx="4071937" cy="4572000"/>
          </a:xfrm>
          <a:prstGeom prst="rect">
            <a:avLst/>
          </a:prstGeom>
          <a:noFill/>
          <a:ln>
            <a:noFill/>
          </a:ln>
        </p:spPr>
        <p:txBody>
          <a:bodyPr anchorCtr="0" anchor="t" bIns="45700" lIns="91425" spcFirstLastPara="1" rIns="0"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5" name="Google Shape;205;p31"/>
          <p:cNvSpPr txBox="1"/>
          <p:nvPr>
            <p:ph idx="12" type="sldNum"/>
          </p:nvPr>
        </p:nvSpPr>
        <p:spPr>
          <a:xfrm>
            <a:off x="6934200" y="6400800"/>
            <a:ext cx="19050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1pPr>
            <a:lvl2pPr indent="0" lvl="1"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2pPr>
            <a:lvl3pPr indent="0" lvl="2"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3pPr>
            <a:lvl4pPr indent="0" lvl="3"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4pPr>
            <a:lvl5pPr indent="0" lvl="4"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5pPr>
            <a:lvl6pPr indent="0" lvl="5"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6pPr>
            <a:lvl7pPr indent="0" lvl="6"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7pPr>
            <a:lvl8pPr indent="0" lvl="7"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8pPr>
            <a:lvl9pPr indent="0" lvl="8"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9pPr>
          </a:lstStyle>
          <a:p>
            <a:pPr indent="0" lvl="0" marL="0" rtl="0" algn="r">
              <a:spcBef>
                <a:spcPts val="0"/>
              </a:spcBef>
              <a:spcAft>
                <a:spcPts val="0"/>
              </a:spcAft>
              <a:buNone/>
            </a:pPr>
            <a:r>
              <a:rPr lang="en-US"/>
              <a:t>Slide 15- </a:t>
            </a: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bg>
      <p:bgPr>
        <a:solidFill>
          <a:schemeClr val="lt1"/>
        </a:solidFill>
      </p:bgPr>
    </p:bg>
    <p:spTree>
      <p:nvGrpSpPr>
        <p:cNvPr id="206" name="Shape 206"/>
        <p:cNvGrpSpPr/>
        <p:nvPr/>
      </p:nvGrpSpPr>
      <p:grpSpPr>
        <a:xfrm>
          <a:off x="0" y="0"/>
          <a:ext cx="0" cy="0"/>
          <a:chOff x="0" y="0"/>
          <a:chExt cx="0" cy="0"/>
        </a:xfrm>
      </p:grpSpPr>
      <p:sp>
        <p:nvSpPr>
          <p:cNvPr id="207" name="Google Shape;207;p32"/>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 name="Google Shape;208;p32"/>
          <p:cNvSpPr txBox="1"/>
          <p:nvPr>
            <p:ph idx="1" type="body"/>
          </p:nvPr>
        </p:nvSpPr>
        <p:spPr>
          <a:xfrm>
            <a:off x="630238" y="1681163"/>
            <a:ext cx="3868737" cy="823912"/>
          </a:xfrm>
          <a:prstGeom prst="rect">
            <a:avLst/>
          </a:prstGeom>
          <a:noFill/>
          <a:ln>
            <a:noFill/>
          </a:ln>
        </p:spPr>
        <p:txBody>
          <a:bodyPr anchorCtr="0" anchor="b" bIns="45700" lIns="91425" spcFirstLastPara="1" rIns="0"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 name="Google Shape;209;p32"/>
          <p:cNvSpPr txBox="1"/>
          <p:nvPr>
            <p:ph idx="2" type="body"/>
          </p:nvPr>
        </p:nvSpPr>
        <p:spPr>
          <a:xfrm>
            <a:off x="630238" y="2505075"/>
            <a:ext cx="3868737" cy="3684588"/>
          </a:xfrm>
          <a:prstGeom prst="rect">
            <a:avLst/>
          </a:prstGeom>
          <a:noFill/>
          <a:ln>
            <a:noFill/>
          </a:ln>
        </p:spPr>
        <p:txBody>
          <a:bodyPr anchorCtr="0" anchor="t" bIns="45700" lIns="91425" spcFirstLastPara="1" rIns="0"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0" name="Google Shape;210;p32"/>
          <p:cNvSpPr txBox="1"/>
          <p:nvPr>
            <p:ph idx="3" type="body"/>
          </p:nvPr>
        </p:nvSpPr>
        <p:spPr>
          <a:xfrm>
            <a:off x="4629150" y="1681163"/>
            <a:ext cx="3887788" cy="823912"/>
          </a:xfrm>
          <a:prstGeom prst="rect">
            <a:avLst/>
          </a:prstGeom>
          <a:noFill/>
          <a:ln>
            <a:noFill/>
          </a:ln>
        </p:spPr>
        <p:txBody>
          <a:bodyPr anchorCtr="0" anchor="b" bIns="45700" lIns="91425" spcFirstLastPara="1" rIns="0"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11" name="Google Shape;211;p32"/>
          <p:cNvSpPr txBox="1"/>
          <p:nvPr>
            <p:ph idx="4" type="body"/>
          </p:nvPr>
        </p:nvSpPr>
        <p:spPr>
          <a:xfrm>
            <a:off x="4629150" y="2505075"/>
            <a:ext cx="3887788" cy="3684588"/>
          </a:xfrm>
          <a:prstGeom prst="rect">
            <a:avLst/>
          </a:prstGeom>
          <a:noFill/>
          <a:ln>
            <a:noFill/>
          </a:ln>
        </p:spPr>
        <p:txBody>
          <a:bodyPr anchorCtr="0" anchor="t" bIns="45700" lIns="91425" spcFirstLastPara="1" rIns="0"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 name="Google Shape;212;p32"/>
          <p:cNvSpPr txBox="1"/>
          <p:nvPr>
            <p:ph idx="12" type="sldNum"/>
          </p:nvPr>
        </p:nvSpPr>
        <p:spPr>
          <a:xfrm>
            <a:off x="6934200" y="6400800"/>
            <a:ext cx="19050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1pPr>
            <a:lvl2pPr indent="0" lvl="1"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2pPr>
            <a:lvl3pPr indent="0" lvl="2"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3pPr>
            <a:lvl4pPr indent="0" lvl="3"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4pPr>
            <a:lvl5pPr indent="0" lvl="4"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5pPr>
            <a:lvl6pPr indent="0" lvl="5"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6pPr>
            <a:lvl7pPr indent="0" lvl="6"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7pPr>
            <a:lvl8pPr indent="0" lvl="7"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8pPr>
            <a:lvl9pPr indent="0" lvl="8"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9pPr>
          </a:lstStyle>
          <a:p>
            <a:pPr indent="0" lvl="0" marL="0" rtl="0" algn="r">
              <a:spcBef>
                <a:spcPts val="0"/>
              </a:spcBef>
              <a:spcAft>
                <a:spcPts val="0"/>
              </a:spcAft>
              <a:buNone/>
            </a:pPr>
            <a:r>
              <a:rPr lang="en-US"/>
              <a:t>Slide 15- </a:t>
            </a: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solidFill>
          <a:schemeClr val="lt1"/>
        </a:solidFill>
      </p:bgPr>
    </p:bg>
    <p:spTree>
      <p:nvGrpSpPr>
        <p:cNvPr id="213" name="Shape 213"/>
        <p:cNvGrpSpPr/>
        <p:nvPr/>
      </p:nvGrpSpPr>
      <p:grpSpPr>
        <a:xfrm>
          <a:off x="0" y="0"/>
          <a:ext cx="0" cy="0"/>
          <a:chOff x="0" y="0"/>
          <a:chExt cx="0" cy="0"/>
        </a:xfrm>
      </p:grpSpPr>
      <p:sp>
        <p:nvSpPr>
          <p:cNvPr id="214" name="Google Shape;214;p33"/>
          <p:cNvSpPr txBox="1"/>
          <p:nvPr>
            <p:ph type="title"/>
          </p:nvPr>
        </p:nvSpPr>
        <p:spPr>
          <a:xfrm>
            <a:off x="228600" y="303213"/>
            <a:ext cx="7796213" cy="9921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 name="Google Shape;215;p33"/>
          <p:cNvSpPr txBox="1"/>
          <p:nvPr>
            <p:ph idx="12" type="sldNum"/>
          </p:nvPr>
        </p:nvSpPr>
        <p:spPr>
          <a:xfrm>
            <a:off x="6934200" y="6400800"/>
            <a:ext cx="19050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1pPr>
            <a:lvl2pPr indent="0" lvl="1"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2pPr>
            <a:lvl3pPr indent="0" lvl="2"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3pPr>
            <a:lvl4pPr indent="0" lvl="3"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4pPr>
            <a:lvl5pPr indent="0" lvl="4"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5pPr>
            <a:lvl6pPr indent="0" lvl="5"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6pPr>
            <a:lvl7pPr indent="0" lvl="6"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7pPr>
            <a:lvl8pPr indent="0" lvl="7"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8pPr>
            <a:lvl9pPr indent="0" lvl="8"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9pPr>
          </a:lstStyle>
          <a:p>
            <a:pPr indent="0" lvl="0" marL="0" rtl="0" algn="r">
              <a:spcBef>
                <a:spcPts val="0"/>
              </a:spcBef>
              <a:spcAft>
                <a:spcPts val="0"/>
              </a:spcAft>
              <a:buNone/>
            </a:pPr>
            <a:r>
              <a:rPr lang="en-US"/>
              <a:t>Slide 15- </a:t>
            </a: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3" name="Shape 43"/>
        <p:cNvGrpSpPr/>
        <p:nvPr/>
      </p:nvGrpSpPr>
      <p:grpSpPr>
        <a:xfrm>
          <a:off x="0" y="0"/>
          <a:ext cx="0" cy="0"/>
          <a:chOff x="0" y="0"/>
          <a:chExt cx="0" cy="0"/>
        </a:xfrm>
      </p:grpSpPr>
      <p:sp>
        <p:nvSpPr>
          <p:cNvPr id="44" name="Google Shape;44;p5"/>
          <p:cNvSpPr txBox="1"/>
          <p:nvPr>
            <p:ph type="title"/>
          </p:nvPr>
        </p:nvSpPr>
        <p:spPr>
          <a:xfrm>
            <a:off x="457200" y="704088"/>
            <a:ext cx="8229600" cy="1143000"/>
          </a:xfrm>
          <a:prstGeom prst="rect">
            <a:avLst/>
          </a:prstGeom>
          <a:noFill/>
          <a:ln>
            <a:noFill/>
          </a:ln>
        </p:spPr>
        <p:txBody>
          <a:bodyPr anchorCtr="0" anchor="b" bIns="0" lIns="0" spcFirstLastPara="1" rIns="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 name="Google Shape;45;p5"/>
          <p:cNvSpPr txBox="1"/>
          <p:nvPr>
            <p:ph idx="1" type="body"/>
          </p:nvPr>
        </p:nvSpPr>
        <p:spPr>
          <a:xfrm>
            <a:off x="457200" y="1920085"/>
            <a:ext cx="4038600" cy="4434840"/>
          </a:xfrm>
          <a:prstGeom prst="rect">
            <a:avLst/>
          </a:prstGeom>
          <a:noFill/>
          <a:ln>
            <a:noFill/>
          </a:ln>
        </p:spPr>
        <p:txBody>
          <a:bodyPr anchorCtr="0" anchor="t" bIns="45700" lIns="91425" spcFirstLastPara="1" rIns="91425" wrap="square" tIns="45700">
            <a:noAutofit/>
          </a:bodyPr>
          <a:lstStyle>
            <a:lvl1pPr indent="-385445" lvl="0" marL="457200" algn="l">
              <a:spcBef>
                <a:spcPts val="520"/>
              </a:spcBef>
              <a:spcAft>
                <a:spcPts val="0"/>
              </a:spcAft>
              <a:buSzPts val="2470"/>
              <a:buChar char="⚫"/>
              <a:defRPr sz="2600"/>
            </a:lvl1pPr>
            <a:lvl2pPr indent="-358140" lvl="1" marL="914400" algn="l">
              <a:spcBef>
                <a:spcPts val="480"/>
              </a:spcBef>
              <a:spcAft>
                <a:spcPts val="0"/>
              </a:spcAft>
              <a:buSzPts val="2040"/>
              <a:buChar char="⚫"/>
              <a:defRPr sz="2400"/>
            </a:lvl2pPr>
            <a:lvl3pPr indent="-317500" lvl="2" marL="1371600" algn="l">
              <a:spcBef>
                <a:spcPts val="400"/>
              </a:spcBef>
              <a:spcAft>
                <a:spcPts val="0"/>
              </a:spcAft>
              <a:buSzPts val="1400"/>
              <a:buChar char="⚫"/>
              <a:defRPr sz="2000"/>
            </a:lvl3pPr>
            <a:lvl4pPr indent="-302894" lvl="3" marL="1828800" algn="l">
              <a:spcBef>
                <a:spcPts val="360"/>
              </a:spcBef>
              <a:spcAft>
                <a:spcPts val="0"/>
              </a:spcAft>
              <a:buSzPts val="1170"/>
              <a:buChar char="⚫"/>
              <a:defRPr sz="1800"/>
            </a:lvl4pPr>
            <a:lvl5pPr indent="-302895" lvl="4" marL="2286000" algn="l">
              <a:spcBef>
                <a:spcPts val="360"/>
              </a:spcBef>
              <a:spcAft>
                <a:spcPts val="0"/>
              </a:spcAft>
              <a:buSzPts val="1170"/>
              <a:buChar char="⚫"/>
              <a:defRPr sz="1800"/>
            </a:lvl5pPr>
            <a:lvl6pPr indent="-320039" lvl="5" marL="2743200" algn="l">
              <a:spcBef>
                <a:spcPts val="36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46" name="Google Shape;46;p5"/>
          <p:cNvSpPr txBox="1"/>
          <p:nvPr>
            <p:ph idx="2" type="body"/>
          </p:nvPr>
        </p:nvSpPr>
        <p:spPr>
          <a:xfrm>
            <a:off x="4648200" y="1920085"/>
            <a:ext cx="4038600" cy="4434840"/>
          </a:xfrm>
          <a:prstGeom prst="rect">
            <a:avLst/>
          </a:prstGeom>
          <a:noFill/>
          <a:ln>
            <a:noFill/>
          </a:ln>
        </p:spPr>
        <p:txBody>
          <a:bodyPr anchorCtr="0" anchor="t" bIns="45700" lIns="91425" spcFirstLastPara="1" rIns="91425" wrap="square" tIns="45700">
            <a:noAutofit/>
          </a:bodyPr>
          <a:lstStyle>
            <a:lvl1pPr indent="-385445" lvl="0" marL="457200" algn="l">
              <a:spcBef>
                <a:spcPts val="520"/>
              </a:spcBef>
              <a:spcAft>
                <a:spcPts val="0"/>
              </a:spcAft>
              <a:buSzPts val="2470"/>
              <a:buChar char="⚫"/>
              <a:defRPr sz="2600"/>
            </a:lvl1pPr>
            <a:lvl2pPr indent="-358140" lvl="1" marL="914400" algn="l">
              <a:spcBef>
                <a:spcPts val="480"/>
              </a:spcBef>
              <a:spcAft>
                <a:spcPts val="0"/>
              </a:spcAft>
              <a:buSzPts val="2040"/>
              <a:buChar char="⚫"/>
              <a:defRPr sz="2400"/>
            </a:lvl2pPr>
            <a:lvl3pPr indent="-317500" lvl="2" marL="1371600" algn="l">
              <a:spcBef>
                <a:spcPts val="400"/>
              </a:spcBef>
              <a:spcAft>
                <a:spcPts val="0"/>
              </a:spcAft>
              <a:buSzPts val="1400"/>
              <a:buChar char="⚫"/>
              <a:defRPr sz="2000"/>
            </a:lvl3pPr>
            <a:lvl4pPr indent="-302894" lvl="3" marL="1828800" algn="l">
              <a:spcBef>
                <a:spcPts val="360"/>
              </a:spcBef>
              <a:spcAft>
                <a:spcPts val="0"/>
              </a:spcAft>
              <a:buSzPts val="1170"/>
              <a:buChar char="⚫"/>
              <a:defRPr sz="1800"/>
            </a:lvl4pPr>
            <a:lvl5pPr indent="-302895" lvl="4" marL="2286000" algn="l">
              <a:spcBef>
                <a:spcPts val="360"/>
              </a:spcBef>
              <a:spcAft>
                <a:spcPts val="0"/>
              </a:spcAft>
              <a:buSzPts val="1170"/>
              <a:buChar char="⚫"/>
              <a:defRPr sz="1800"/>
            </a:lvl5pPr>
            <a:lvl6pPr indent="-320039" lvl="5" marL="2743200" algn="l">
              <a:spcBef>
                <a:spcPts val="36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47" name="Google Shape;47;p5"/>
          <p:cNvSpPr txBox="1"/>
          <p:nvPr>
            <p:ph idx="10" type="dt"/>
          </p:nvPr>
        </p:nvSpPr>
        <p:spPr>
          <a:xfrm>
            <a:off x="457200" y="6356350"/>
            <a:ext cx="2133600" cy="365125"/>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Clr>
                <a:srgbClr val="035C75"/>
              </a:buClr>
              <a:buSzPts val="1800"/>
              <a:buNone/>
              <a:defRPr/>
            </a:lvl1pPr>
            <a:lvl2pPr lvl="1" algn="l">
              <a:lnSpc>
                <a:spcPct val="100000"/>
              </a:lnSpc>
              <a:spcBef>
                <a:spcPts val="0"/>
              </a:spcBef>
              <a:spcAft>
                <a:spcPts val="0"/>
              </a:spcAft>
              <a:buClr>
                <a:schemeClr val="dk1"/>
              </a:buClr>
              <a:buSzPts val="1800"/>
              <a:buNone/>
              <a:defRPr/>
            </a:lvl2pPr>
            <a:lvl3pPr lvl="2" algn="l">
              <a:lnSpc>
                <a:spcPct val="100000"/>
              </a:lnSpc>
              <a:spcBef>
                <a:spcPts val="0"/>
              </a:spcBef>
              <a:spcAft>
                <a:spcPts val="0"/>
              </a:spcAft>
              <a:buClr>
                <a:schemeClr val="dk1"/>
              </a:buClr>
              <a:buSzPts val="1800"/>
              <a:buNone/>
              <a:defRPr/>
            </a:lvl3pPr>
            <a:lvl4pPr lvl="3" algn="l">
              <a:lnSpc>
                <a:spcPct val="100000"/>
              </a:lnSpc>
              <a:spcBef>
                <a:spcPts val="0"/>
              </a:spcBef>
              <a:spcAft>
                <a:spcPts val="0"/>
              </a:spcAft>
              <a:buClr>
                <a:schemeClr val="dk1"/>
              </a:buClr>
              <a:buSzPts val="1800"/>
              <a:buNone/>
              <a:defRPr/>
            </a:lvl4pPr>
            <a:lvl5pPr lvl="4" algn="l">
              <a:lnSpc>
                <a:spcPct val="100000"/>
              </a:lnSpc>
              <a:spcBef>
                <a:spcPts val="0"/>
              </a:spcBef>
              <a:spcAft>
                <a:spcPts val="0"/>
              </a:spcAft>
              <a:buClr>
                <a:schemeClr val="dk1"/>
              </a:buClr>
              <a:buSzPts val="1800"/>
              <a:buNone/>
              <a:defRPr/>
            </a:lvl5pPr>
            <a:lvl6pPr lvl="5" algn="l">
              <a:lnSpc>
                <a:spcPct val="100000"/>
              </a:lnSpc>
              <a:spcBef>
                <a:spcPts val="0"/>
              </a:spcBef>
              <a:spcAft>
                <a:spcPts val="0"/>
              </a:spcAft>
              <a:buClr>
                <a:schemeClr val="dk1"/>
              </a:buClr>
              <a:buSzPts val="1800"/>
              <a:buNone/>
              <a:defRPr/>
            </a:lvl6pPr>
            <a:lvl7pPr lvl="6" algn="l">
              <a:lnSpc>
                <a:spcPct val="100000"/>
              </a:lnSpc>
              <a:spcBef>
                <a:spcPts val="0"/>
              </a:spcBef>
              <a:spcAft>
                <a:spcPts val="0"/>
              </a:spcAft>
              <a:buClr>
                <a:schemeClr val="dk1"/>
              </a:buClr>
              <a:buSzPts val="1800"/>
              <a:buNone/>
              <a:defRPr/>
            </a:lvl7pPr>
            <a:lvl8pPr lvl="7" algn="l">
              <a:lnSpc>
                <a:spcPct val="100000"/>
              </a:lnSpc>
              <a:spcBef>
                <a:spcPts val="0"/>
              </a:spcBef>
              <a:spcAft>
                <a:spcPts val="0"/>
              </a:spcAft>
              <a:buClr>
                <a:schemeClr val="dk1"/>
              </a:buClr>
              <a:buSzPts val="1800"/>
              <a:buNone/>
              <a:defRPr/>
            </a:lvl8pPr>
            <a:lvl9pPr lvl="8" algn="l">
              <a:lnSpc>
                <a:spcPct val="100000"/>
              </a:lnSpc>
              <a:spcBef>
                <a:spcPts val="0"/>
              </a:spcBef>
              <a:spcAft>
                <a:spcPts val="0"/>
              </a:spcAft>
              <a:buClr>
                <a:schemeClr val="dk1"/>
              </a:buClr>
              <a:buSzPts val="1800"/>
              <a:buNone/>
              <a:defRPr/>
            </a:lvl9pPr>
          </a:lstStyle>
          <a:p/>
        </p:txBody>
      </p:sp>
      <p:sp>
        <p:nvSpPr>
          <p:cNvPr id="48" name="Google Shape;48;p5"/>
          <p:cNvSpPr txBox="1"/>
          <p:nvPr>
            <p:ph idx="11" type="ftr"/>
          </p:nvPr>
        </p:nvSpPr>
        <p:spPr>
          <a:xfrm>
            <a:off x="2667000" y="6356350"/>
            <a:ext cx="3352800" cy="365125"/>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Clr>
                <a:srgbClr val="035C75"/>
              </a:buClr>
              <a:buSzPts val="1800"/>
              <a:buNone/>
              <a:defRPr/>
            </a:lvl1pPr>
            <a:lvl2pPr lvl="1" algn="l">
              <a:lnSpc>
                <a:spcPct val="100000"/>
              </a:lnSpc>
              <a:spcBef>
                <a:spcPts val="0"/>
              </a:spcBef>
              <a:spcAft>
                <a:spcPts val="0"/>
              </a:spcAft>
              <a:buClr>
                <a:schemeClr val="dk1"/>
              </a:buClr>
              <a:buSzPts val="1800"/>
              <a:buNone/>
              <a:defRPr/>
            </a:lvl2pPr>
            <a:lvl3pPr lvl="2" algn="l">
              <a:lnSpc>
                <a:spcPct val="100000"/>
              </a:lnSpc>
              <a:spcBef>
                <a:spcPts val="0"/>
              </a:spcBef>
              <a:spcAft>
                <a:spcPts val="0"/>
              </a:spcAft>
              <a:buClr>
                <a:schemeClr val="dk1"/>
              </a:buClr>
              <a:buSzPts val="1800"/>
              <a:buNone/>
              <a:defRPr/>
            </a:lvl3pPr>
            <a:lvl4pPr lvl="3" algn="l">
              <a:lnSpc>
                <a:spcPct val="100000"/>
              </a:lnSpc>
              <a:spcBef>
                <a:spcPts val="0"/>
              </a:spcBef>
              <a:spcAft>
                <a:spcPts val="0"/>
              </a:spcAft>
              <a:buClr>
                <a:schemeClr val="dk1"/>
              </a:buClr>
              <a:buSzPts val="1800"/>
              <a:buNone/>
              <a:defRPr/>
            </a:lvl4pPr>
            <a:lvl5pPr lvl="4" algn="l">
              <a:lnSpc>
                <a:spcPct val="100000"/>
              </a:lnSpc>
              <a:spcBef>
                <a:spcPts val="0"/>
              </a:spcBef>
              <a:spcAft>
                <a:spcPts val="0"/>
              </a:spcAft>
              <a:buClr>
                <a:schemeClr val="dk1"/>
              </a:buClr>
              <a:buSzPts val="1800"/>
              <a:buNone/>
              <a:defRPr/>
            </a:lvl5pPr>
            <a:lvl6pPr lvl="5" algn="l">
              <a:lnSpc>
                <a:spcPct val="100000"/>
              </a:lnSpc>
              <a:spcBef>
                <a:spcPts val="0"/>
              </a:spcBef>
              <a:spcAft>
                <a:spcPts val="0"/>
              </a:spcAft>
              <a:buClr>
                <a:schemeClr val="dk1"/>
              </a:buClr>
              <a:buSzPts val="1800"/>
              <a:buNone/>
              <a:defRPr/>
            </a:lvl6pPr>
            <a:lvl7pPr lvl="6" algn="l">
              <a:lnSpc>
                <a:spcPct val="100000"/>
              </a:lnSpc>
              <a:spcBef>
                <a:spcPts val="0"/>
              </a:spcBef>
              <a:spcAft>
                <a:spcPts val="0"/>
              </a:spcAft>
              <a:buClr>
                <a:schemeClr val="dk1"/>
              </a:buClr>
              <a:buSzPts val="1800"/>
              <a:buNone/>
              <a:defRPr/>
            </a:lvl7pPr>
            <a:lvl8pPr lvl="7" algn="l">
              <a:lnSpc>
                <a:spcPct val="100000"/>
              </a:lnSpc>
              <a:spcBef>
                <a:spcPts val="0"/>
              </a:spcBef>
              <a:spcAft>
                <a:spcPts val="0"/>
              </a:spcAft>
              <a:buClr>
                <a:schemeClr val="dk1"/>
              </a:buClr>
              <a:buSzPts val="1800"/>
              <a:buNone/>
              <a:defRPr/>
            </a:lvl8pPr>
            <a:lvl9pPr lvl="8" algn="l">
              <a:lnSpc>
                <a:spcPct val="100000"/>
              </a:lnSpc>
              <a:spcBef>
                <a:spcPts val="0"/>
              </a:spcBef>
              <a:spcAft>
                <a:spcPts val="0"/>
              </a:spcAft>
              <a:buClr>
                <a:schemeClr val="dk1"/>
              </a:buClr>
              <a:buSzPts val="1800"/>
              <a:buNone/>
              <a:defRPr/>
            </a:lvl9pPr>
          </a:lstStyle>
          <a:p/>
        </p:txBody>
      </p:sp>
      <p:sp>
        <p:nvSpPr>
          <p:cNvPr id="49" name="Google Shape;49;p5"/>
          <p:cNvSpPr txBox="1"/>
          <p:nvPr>
            <p:ph idx="12" type="sldNum"/>
          </p:nvPr>
        </p:nvSpPr>
        <p:spPr>
          <a:xfrm>
            <a:off x="7924800" y="6356350"/>
            <a:ext cx="762000" cy="365125"/>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45C75"/>
              </a:buClr>
              <a:buSzPts val="1200"/>
              <a:buFont typeface="Constantia"/>
              <a:buNone/>
              <a:defRPr b="0" i="0" sz="1200" u="none" cap="none" strike="noStrike">
                <a:solidFill>
                  <a:srgbClr val="045C75"/>
                </a:solidFill>
                <a:latin typeface="Constantia"/>
                <a:ea typeface="Constantia"/>
                <a:cs typeface="Constantia"/>
                <a:sym typeface="Constantia"/>
              </a:defRPr>
            </a:lvl1pPr>
            <a:lvl2pPr indent="0" lvl="1" marL="0" marR="0" algn="r">
              <a:lnSpc>
                <a:spcPct val="100000"/>
              </a:lnSpc>
              <a:spcBef>
                <a:spcPts val="0"/>
              </a:spcBef>
              <a:spcAft>
                <a:spcPts val="0"/>
              </a:spcAft>
              <a:buClr>
                <a:srgbClr val="045C75"/>
              </a:buClr>
              <a:buSzPts val="1200"/>
              <a:buFont typeface="Constantia"/>
              <a:buNone/>
              <a:defRPr b="0" i="0" sz="1200" u="none" cap="none" strike="noStrike">
                <a:solidFill>
                  <a:srgbClr val="045C75"/>
                </a:solidFill>
                <a:latin typeface="Constantia"/>
                <a:ea typeface="Constantia"/>
                <a:cs typeface="Constantia"/>
                <a:sym typeface="Constantia"/>
              </a:defRPr>
            </a:lvl2pPr>
            <a:lvl3pPr indent="0" lvl="2" marL="0" marR="0" algn="r">
              <a:lnSpc>
                <a:spcPct val="100000"/>
              </a:lnSpc>
              <a:spcBef>
                <a:spcPts val="0"/>
              </a:spcBef>
              <a:spcAft>
                <a:spcPts val="0"/>
              </a:spcAft>
              <a:buClr>
                <a:srgbClr val="045C75"/>
              </a:buClr>
              <a:buSzPts val="1200"/>
              <a:buFont typeface="Constantia"/>
              <a:buNone/>
              <a:defRPr b="0" i="0" sz="1200" u="none" cap="none" strike="noStrike">
                <a:solidFill>
                  <a:srgbClr val="045C75"/>
                </a:solidFill>
                <a:latin typeface="Constantia"/>
                <a:ea typeface="Constantia"/>
                <a:cs typeface="Constantia"/>
                <a:sym typeface="Constantia"/>
              </a:defRPr>
            </a:lvl3pPr>
            <a:lvl4pPr indent="0" lvl="3" marL="0" marR="0" algn="r">
              <a:lnSpc>
                <a:spcPct val="100000"/>
              </a:lnSpc>
              <a:spcBef>
                <a:spcPts val="0"/>
              </a:spcBef>
              <a:spcAft>
                <a:spcPts val="0"/>
              </a:spcAft>
              <a:buClr>
                <a:srgbClr val="045C75"/>
              </a:buClr>
              <a:buSzPts val="1200"/>
              <a:buFont typeface="Constantia"/>
              <a:buNone/>
              <a:defRPr b="0" i="0" sz="1200" u="none" cap="none" strike="noStrike">
                <a:solidFill>
                  <a:srgbClr val="045C75"/>
                </a:solidFill>
                <a:latin typeface="Constantia"/>
                <a:ea typeface="Constantia"/>
                <a:cs typeface="Constantia"/>
                <a:sym typeface="Constantia"/>
              </a:defRPr>
            </a:lvl4pPr>
            <a:lvl5pPr indent="0" lvl="4" marL="0" marR="0" algn="r">
              <a:lnSpc>
                <a:spcPct val="100000"/>
              </a:lnSpc>
              <a:spcBef>
                <a:spcPts val="0"/>
              </a:spcBef>
              <a:spcAft>
                <a:spcPts val="0"/>
              </a:spcAft>
              <a:buClr>
                <a:srgbClr val="045C75"/>
              </a:buClr>
              <a:buSzPts val="1200"/>
              <a:buFont typeface="Constantia"/>
              <a:buNone/>
              <a:defRPr b="0" i="0" sz="1200" u="none" cap="none" strike="noStrike">
                <a:solidFill>
                  <a:srgbClr val="045C75"/>
                </a:solidFill>
                <a:latin typeface="Constantia"/>
                <a:ea typeface="Constantia"/>
                <a:cs typeface="Constantia"/>
                <a:sym typeface="Constantia"/>
              </a:defRPr>
            </a:lvl5pPr>
            <a:lvl6pPr indent="0" lvl="5" marL="0" marR="0" algn="r">
              <a:lnSpc>
                <a:spcPct val="100000"/>
              </a:lnSpc>
              <a:spcBef>
                <a:spcPts val="0"/>
              </a:spcBef>
              <a:spcAft>
                <a:spcPts val="0"/>
              </a:spcAft>
              <a:buClr>
                <a:srgbClr val="045C75"/>
              </a:buClr>
              <a:buSzPts val="1200"/>
              <a:buFont typeface="Constantia"/>
              <a:buNone/>
              <a:defRPr b="0" i="0" sz="1200" u="none" cap="none" strike="noStrike">
                <a:solidFill>
                  <a:srgbClr val="045C75"/>
                </a:solidFill>
                <a:latin typeface="Constantia"/>
                <a:ea typeface="Constantia"/>
                <a:cs typeface="Constantia"/>
                <a:sym typeface="Constantia"/>
              </a:defRPr>
            </a:lvl6pPr>
            <a:lvl7pPr indent="0" lvl="6" marL="0" marR="0" algn="r">
              <a:lnSpc>
                <a:spcPct val="100000"/>
              </a:lnSpc>
              <a:spcBef>
                <a:spcPts val="0"/>
              </a:spcBef>
              <a:spcAft>
                <a:spcPts val="0"/>
              </a:spcAft>
              <a:buClr>
                <a:srgbClr val="045C75"/>
              </a:buClr>
              <a:buSzPts val="1200"/>
              <a:buFont typeface="Constantia"/>
              <a:buNone/>
              <a:defRPr b="0" i="0" sz="1200" u="none" cap="none" strike="noStrike">
                <a:solidFill>
                  <a:srgbClr val="045C75"/>
                </a:solidFill>
                <a:latin typeface="Constantia"/>
                <a:ea typeface="Constantia"/>
                <a:cs typeface="Constantia"/>
                <a:sym typeface="Constantia"/>
              </a:defRPr>
            </a:lvl7pPr>
            <a:lvl8pPr indent="0" lvl="7" marL="0" marR="0" algn="r">
              <a:lnSpc>
                <a:spcPct val="100000"/>
              </a:lnSpc>
              <a:spcBef>
                <a:spcPts val="0"/>
              </a:spcBef>
              <a:spcAft>
                <a:spcPts val="0"/>
              </a:spcAft>
              <a:buClr>
                <a:srgbClr val="045C75"/>
              </a:buClr>
              <a:buSzPts val="1200"/>
              <a:buFont typeface="Constantia"/>
              <a:buNone/>
              <a:defRPr b="0" i="0" sz="1200" u="none" cap="none" strike="noStrike">
                <a:solidFill>
                  <a:srgbClr val="045C75"/>
                </a:solidFill>
                <a:latin typeface="Constantia"/>
                <a:ea typeface="Constantia"/>
                <a:cs typeface="Constantia"/>
                <a:sym typeface="Constantia"/>
              </a:defRPr>
            </a:lvl8pPr>
            <a:lvl9pPr indent="0" lvl="8" marL="0" marR="0" algn="r">
              <a:lnSpc>
                <a:spcPct val="100000"/>
              </a:lnSpc>
              <a:spcBef>
                <a:spcPts val="0"/>
              </a:spcBef>
              <a:spcAft>
                <a:spcPts val="0"/>
              </a:spcAft>
              <a:buClr>
                <a:srgbClr val="045C75"/>
              </a:buClr>
              <a:buSzPts val="1200"/>
              <a:buFont typeface="Constantia"/>
              <a:buNone/>
              <a:defRPr b="0" i="0" sz="1200" u="none" cap="none" strike="noStrike">
                <a:solidFill>
                  <a:srgbClr val="045C75"/>
                </a:solidFill>
                <a:latin typeface="Constantia"/>
                <a:ea typeface="Constantia"/>
                <a:cs typeface="Constantia"/>
                <a:sym typeface="Constanti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lt1"/>
        </a:solidFill>
      </p:bgPr>
    </p:bg>
    <p:spTree>
      <p:nvGrpSpPr>
        <p:cNvPr id="216" name="Shape 216"/>
        <p:cNvGrpSpPr/>
        <p:nvPr/>
      </p:nvGrpSpPr>
      <p:grpSpPr>
        <a:xfrm>
          <a:off x="0" y="0"/>
          <a:ext cx="0" cy="0"/>
          <a:chOff x="0" y="0"/>
          <a:chExt cx="0" cy="0"/>
        </a:xfrm>
      </p:grpSpPr>
      <p:sp>
        <p:nvSpPr>
          <p:cNvPr id="217" name="Google Shape;217;p34"/>
          <p:cNvSpPr txBox="1"/>
          <p:nvPr>
            <p:ph idx="12" type="sldNum"/>
          </p:nvPr>
        </p:nvSpPr>
        <p:spPr>
          <a:xfrm>
            <a:off x="6934200" y="6400800"/>
            <a:ext cx="19050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1pPr>
            <a:lvl2pPr indent="0" lvl="1"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2pPr>
            <a:lvl3pPr indent="0" lvl="2"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3pPr>
            <a:lvl4pPr indent="0" lvl="3"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4pPr>
            <a:lvl5pPr indent="0" lvl="4"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5pPr>
            <a:lvl6pPr indent="0" lvl="5"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6pPr>
            <a:lvl7pPr indent="0" lvl="6"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7pPr>
            <a:lvl8pPr indent="0" lvl="7"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8pPr>
            <a:lvl9pPr indent="0" lvl="8"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9pPr>
          </a:lstStyle>
          <a:p>
            <a:pPr indent="0" lvl="0" marL="0" rtl="0" algn="r">
              <a:spcBef>
                <a:spcPts val="0"/>
              </a:spcBef>
              <a:spcAft>
                <a:spcPts val="0"/>
              </a:spcAft>
              <a:buNone/>
            </a:pPr>
            <a:r>
              <a:rPr lang="en-US"/>
              <a:t>Slide 15- </a:t>
            </a: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bg>
      <p:bgPr>
        <a:solidFill>
          <a:schemeClr val="lt1"/>
        </a:solidFill>
      </p:bgPr>
    </p:bg>
    <p:spTree>
      <p:nvGrpSpPr>
        <p:cNvPr id="218" name="Shape 218"/>
        <p:cNvGrpSpPr/>
        <p:nvPr/>
      </p:nvGrpSpPr>
      <p:grpSpPr>
        <a:xfrm>
          <a:off x="0" y="0"/>
          <a:ext cx="0" cy="0"/>
          <a:chOff x="0" y="0"/>
          <a:chExt cx="0" cy="0"/>
        </a:xfrm>
      </p:grpSpPr>
      <p:sp>
        <p:nvSpPr>
          <p:cNvPr id="219" name="Google Shape;219;p3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 name="Google Shape;220;p35"/>
          <p:cNvSpPr txBox="1"/>
          <p:nvPr>
            <p:ph idx="1" type="body"/>
          </p:nvPr>
        </p:nvSpPr>
        <p:spPr>
          <a:xfrm>
            <a:off x="3887788" y="987425"/>
            <a:ext cx="4629150" cy="4873625"/>
          </a:xfrm>
          <a:prstGeom prst="rect">
            <a:avLst/>
          </a:prstGeom>
          <a:noFill/>
          <a:ln>
            <a:noFill/>
          </a:ln>
        </p:spPr>
        <p:txBody>
          <a:bodyPr anchorCtr="0" anchor="t" bIns="45700" lIns="91425" spcFirstLastPara="1" rIns="0"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21" name="Google Shape;221;p35"/>
          <p:cNvSpPr txBox="1"/>
          <p:nvPr>
            <p:ph idx="2" type="body"/>
          </p:nvPr>
        </p:nvSpPr>
        <p:spPr>
          <a:xfrm>
            <a:off x="630238" y="2057400"/>
            <a:ext cx="2949575" cy="3811588"/>
          </a:xfrm>
          <a:prstGeom prst="rect">
            <a:avLst/>
          </a:prstGeom>
          <a:noFill/>
          <a:ln>
            <a:noFill/>
          </a:ln>
        </p:spPr>
        <p:txBody>
          <a:bodyPr anchorCtr="0" anchor="t" bIns="45700" lIns="91425" spcFirstLastPara="1" rIns="0"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2" name="Google Shape;222;p35"/>
          <p:cNvSpPr txBox="1"/>
          <p:nvPr>
            <p:ph idx="12" type="sldNum"/>
          </p:nvPr>
        </p:nvSpPr>
        <p:spPr>
          <a:xfrm>
            <a:off x="6934200" y="6400800"/>
            <a:ext cx="19050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1pPr>
            <a:lvl2pPr indent="0" lvl="1"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2pPr>
            <a:lvl3pPr indent="0" lvl="2"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3pPr>
            <a:lvl4pPr indent="0" lvl="3"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4pPr>
            <a:lvl5pPr indent="0" lvl="4"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5pPr>
            <a:lvl6pPr indent="0" lvl="5"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6pPr>
            <a:lvl7pPr indent="0" lvl="6"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7pPr>
            <a:lvl8pPr indent="0" lvl="7"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8pPr>
            <a:lvl9pPr indent="0" lvl="8"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9pPr>
          </a:lstStyle>
          <a:p>
            <a:pPr indent="0" lvl="0" marL="0" rtl="0" algn="r">
              <a:spcBef>
                <a:spcPts val="0"/>
              </a:spcBef>
              <a:spcAft>
                <a:spcPts val="0"/>
              </a:spcAft>
              <a:buNone/>
            </a:pPr>
            <a:r>
              <a:rPr lang="en-US"/>
              <a:t>Slide 15- </a:t>
            </a:r>
            <a:fld id="{00000000-1234-1234-1234-123412341234}" type="slidenum">
              <a:rPr lang="en-US"/>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bg>
      <p:bgPr>
        <a:solidFill>
          <a:schemeClr val="lt1"/>
        </a:solidFill>
      </p:bgPr>
    </p:bg>
    <p:spTree>
      <p:nvGrpSpPr>
        <p:cNvPr id="223" name="Shape 223"/>
        <p:cNvGrpSpPr/>
        <p:nvPr/>
      </p:nvGrpSpPr>
      <p:grpSpPr>
        <a:xfrm>
          <a:off x="0" y="0"/>
          <a:ext cx="0" cy="0"/>
          <a:chOff x="0" y="0"/>
          <a:chExt cx="0" cy="0"/>
        </a:xfrm>
      </p:grpSpPr>
      <p:sp>
        <p:nvSpPr>
          <p:cNvPr id="224" name="Google Shape;224;p36"/>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 name="Google Shape;225;p36"/>
          <p:cNvSpPr/>
          <p:nvPr>
            <p:ph idx="2" type="pic"/>
          </p:nvPr>
        </p:nvSpPr>
        <p:spPr>
          <a:xfrm>
            <a:off x="3887788" y="987425"/>
            <a:ext cx="4629150" cy="4873625"/>
          </a:xfrm>
          <a:prstGeom prst="rect">
            <a:avLst/>
          </a:prstGeom>
          <a:noFill/>
          <a:ln>
            <a:noFill/>
          </a:ln>
        </p:spPr>
      </p:sp>
      <p:sp>
        <p:nvSpPr>
          <p:cNvPr id="226" name="Google Shape;226;p36"/>
          <p:cNvSpPr txBox="1"/>
          <p:nvPr>
            <p:ph idx="1" type="body"/>
          </p:nvPr>
        </p:nvSpPr>
        <p:spPr>
          <a:xfrm>
            <a:off x="630238" y="2057400"/>
            <a:ext cx="2949575" cy="3811588"/>
          </a:xfrm>
          <a:prstGeom prst="rect">
            <a:avLst/>
          </a:prstGeom>
          <a:noFill/>
          <a:ln>
            <a:noFill/>
          </a:ln>
        </p:spPr>
        <p:txBody>
          <a:bodyPr anchorCtr="0" anchor="t" bIns="45700" lIns="91425" spcFirstLastPara="1" rIns="0"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7" name="Google Shape;227;p36"/>
          <p:cNvSpPr txBox="1"/>
          <p:nvPr>
            <p:ph idx="12" type="sldNum"/>
          </p:nvPr>
        </p:nvSpPr>
        <p:spPr>
          <a:xfrm>
            <a:off x="6934200" y="6400800"/>
            <a:ext cx="19050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1pPr>
            <a:lvl2pPr indent="0" lvl="1"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2pPr>
            <a:lvl3pPr indent="0" lvl="2"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3pPr>
            <a:lvl4pPr indent="0" lvl="3"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4pPr>
            <a:lvl5pPr indent="0" lvl="4"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5pPr>
            <a:lvl6pPr indent="0" lvl="5"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6pPr>
            <a:lvl7pPr indent="0" lvl="6"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7pPr>
            <a:lvl8pPr indent="0" lvl="7"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8pPr>
            <a:lvl9pPr indent="0" lvl="8"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9pPr>
          </a:lstStyle>
          <a:p>
            <a:pPr indent="0" lvl="0" marL="0" rtl="0" algn="r">
              <a:spcBef>
                <a:spcPts val="0"/>
              </a:spcBef>
              <a:spcAft>
                <a:spcPts val="0"/>
              </a:spcAft>
              <a:buNone/>
            </a:pPr>
            <a:r>
              <a:rPr lang="en-US"/>
              <a:t>Slide 15- </a:t>
            </a: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bg>
      <p:bgPr>
        <a:solidFill>
          <a:schemeClr val="lt1"/>
        </a:solidFill>
      </p:bgPr>
    </p:bg>
    <p:spTree>
      <p:nvGrpSpPr>
        <p:cNvPr id="228" name="Shape 228"/>
        <p:cNvGrpSpPr/>
        <p:nvPr/>
      </p:nvGrpSpPr>
      <p:grpSpPr>
        <a:xfrm>
          <a:off x="0" y="0"/>
          <a:ext cx="0" cy="0"/>
          <a:chOff x="0" y="0"/>
          <a:chExt cx="0" cy="0"/>
        </a:xfrm>
      </p:grpSpPr>
      <p:sp>
        <p:nvSpPr>
          <p:cNvPr id="229" name="Google Shape;229;p37"/>
          <p:cNvSpPr txBox="1"/>
          <p:nvPr>
            <p:ph type="title"/>
          </p:nvPr>
        </p:nvSpPr>
        <p:spPr>
          <a:xfrm>
            <a:off x="228600" y="303213"/>
            <a:ext cx="7796213" cy="9921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 name="Google Shape;230;p37"/>
          <p:cNvSpPr txBox="1"/>
          <p:nvPr>
            <p:ph idx="1" type="body"/>
          </p:nvPr>
        </p:nvSpPr>
        <p:spPr>
          <a:xfrm rot="5400000">
            <a:off x="2101057" y="-261143"/>
            <a:ext cx="4572000" cy="8294687"/>
          </a:xfrm>
          <a:prstGeom prst="rect">
            <a:avLst/>
          </a:prstGeom>
          <a:noFill/>
          <a:ln>
            <a:noFill/>
          </a:ln>
        </p:spPr>
        <p:txBody>
          <a:bodyPr anchorCtr="0" anchor="t" bIns="45700" lIns="91425" spcFirstLastPara="1" rIns="0"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1" name="Google Shape;231;p37"/>
          <p:cNvSpPr txBox="1"/>
          <p:nvPr>
            <p:ph idx="12" type="sldNum"/>
          </p:nvPr>
        </p:nvSpPr>
        <p:spPr>
          <a:xfrm>
            <a:off x="6934200" y="6400800"/>
            <a:ext cx="19050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1pPr>
            <a:lvl2pPr indent="0" lvl="1"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2pPr>
            <a:lvl3pPr indent="0" lvl="2"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3pPr>
            <a:lvl4pPr indent="0" lvl="3"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4pPr>
            <a:lvl5pPr indent="0" lvl="4"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5pPr>
            <a:lvl6pPr indent="0" lvl="5"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6pPr>
            <a:lvl7pPr indent="0" lvl="6"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7pPr>
            <a:lvl8pPr indent="0" lvl="7"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8pPr>
            <a:lvl9pPr indent="0" lvl="8"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9pPr>
          </a:lstStyle>
          <a:p>
            <a:pPr indent="0" lvl="0" marL="0" rtl="0" algn="r">
              <a:spcBef>
                <a:spcPts val="0"/>
              </a:spcBef>
              <a:spcAft>
                <a:spcPts val="0"/>
              </a:spcAft>
              <a:buNone/>
            </a:pPr>
            <a:r>
              <a:rPr lang="en-US"/>
              <a:t>Slide 15- </a:t>
            </a: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bg>
      <p:bgPr>
        <a:solidFill>
          <a:schemeClr val="lt1"/>
        </a:solidFill>
      </p:bgPr>
    </p:bg>
    <p:spTree>
      <p:nvGrpSpPr>
        <p:cNvPr id="232" name="Shape 232"/>
        <p:cNvGrpSpPr/>
        <p:nvPr/>
      </p:nvGrpSpPr>
      <p:grpSpPr>
        <a:xfrm>
          <a:off x="0" y="0"/>
          <a:ext cx="0" cy="0"/>
          <a:chOff x="0" y="0"/>
          <a:chExt cx="0" cy="0"/>
        </a:xfrm>
      </p:grpSpPr>
      <p:sp>
        <p:nvSpPr>
          <p:cNvPr id="233" name="Google Shape;233;p38"/>
          <p:cNvSpPr txBox="1"/>
          <p:nvPr>
            <p:ph type="title"/>
          </p:nvPr>
        </p:nvSpPr>
        <p:spPr>
          <a:xfrm rot="5400000">
            <a:off x="4561682" y="2199482"/>
            <a:ext cx="5868987" cy="20764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 name="Google Shape;234;p38"/>
          <p:cNvSpPr txBox="1"/>
          <p:nvPr>
            <p:ph idx="1" type="body"/>
          </p:nvPr>
        </p:nvSpPr>
        <p:spPr>
          <a:xfrm rot="5400000">
            <a:off x="332582" y="199231"/>
            <a:ext cx="5868987" cy="6076950"/>
          </a:xfrm>
          <a:prstGeom prst="rect">
            <a:avLst/>
          </a:prstGeom>
          <a:noFill/>
          <a:ln>
            <a:noFill/>
          </a:ln>
        </p:spPr>
        <p:txBody>
          <a:bodyPr anchorCtr="0" anchor="t" bIns="45700" lIns="91425" spcFirstLastPara="1" rIns="0"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5" name="Google Shape;235;p38"/>
          <p:cNvSpPr txBox="1"/>
          <p:nvPr>
            <p:ph idx="12" type="sldNum"/>
          </p:nvPr>
        </p:nvSpPr>
        <p:spPr>
          <a:xfrm>
            <a:off x="6934200" y="6400800"/>
            <a:ext cx="19050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1pPr>
            <a:lvl2pPr indent="0" lvl="1"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2pPr>
            <a:lvl3pPr indent="0" lvl="2"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3pPr>
            <a:lvl4pPr indent="0" lvl="3"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4pPr>
            <a:lvl5pPr indent="0" lvl="4"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5pPr>
            <a:lvl6pPr indent="0" lvl="5"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6pPr>
            <a:lvl7pPr indent="0" lvl="6"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7pPr>
            <a:lvl8pPr indent="0" lvl="7"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8pPr>
            <a:lvl9pPr indent="0" lvl="8"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9pPr>
          </a:lstStyle>
          <a:p>
            <a:pPr indent="0" lvl="0" marL="0" rtl="0" algn="r">
              <a:spcBef>
                <a:spcPts val="0"/>
              </a:spcBef>
              <a:spcAft>
                <a:spcPts val="0"/>
              </a:spcAft>
              <a:buNone/>
            </a:pPr>
            <a:r>
              <a:rPr lang="en-US"/>
              <a:t>Slide 15- </a:t>
            </a: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bg>
      <p:bgPr>
        <a:solidFill>
          <a:schemeClr val="lt1"/>
        </a:solidFill>
      </p:bgPr>
    </p:bg>
    <p:spTree>
      <p:nvGrpSpPr>
        <p:cNvPr id="247" name="Shape 247"/>
        <p:cNvGrpSpPr/>
        <p:nvPr/>
      </p:nvGrpSpPr>
      <p:grpSpPr>
        <a:xfrm>
          <a:off x="0" y="0"/>
          <a:ext cx="0" cy="0"/>
          <a:chOff x="0" y="0"/>
          <a:chExt cx="0" cy="0"/>
        </a:xfrm>
      </p:grpSpPr>
      <p:sp>
        <p:nvSpPr>
          <p:cNvPr id="248" name="Google Shape;248;p40"/>
          <p:cNvSpPr txBox="1"/>
          <p:nvPr>
            <p:ph type="title"/>
          </p:nvPr>
        </p:nvSpPr>
        <p:spPr>
          <a:xfrm>
            <a:off x="228600" y="303213"/>
            <a:ext cx="7796213" cy="9921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 name="Google Shape;249;p40"/>
          <p:cNvSpPr txBox="1"/>
          <p:nvPr>
            <p:ph idx="1" type="body"/>
          </p:nvPr>
        </p:nvSpPr>
        <p:spPr>
          <a:xfrm>
            <a:off x="239713" y="1600200"/>
            <a:ext cx="8294687" cy="4572000"/>
          </a:xfrm>
          <a:prstGeom prst="rect">
            <a:avLst/>
          </a:prstGeom>
          <a:noFill/>
          <a:ln>
            <a:noFill/>
          </a:ln>
        </p:spPr>
        <p:txBody>
          <a:bodyPr anchorCtr="0" anchor="t" bIns="45700" lIns="91425" spcFirstLastPara="1" rIns="0"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0" name="Google Shape;250;p40"/>
          <p:cNvSpPr txBox="1"/>
          <p:nvPr>
            <p:ph idx="12" type="sldNum"/>
          </p:nvPr>
        </p:nvSpPr>
        <p:spPr>
          <a:xfrm>
            <a:off x="6934200" y="6400800"/>
            <a:ext cx="19050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1pPr>
            <a:lvl2pPr indent="0" lvl="1"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2pPr>
            <a:lvl3pPr indent="0" lvl="2"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3pPr>
            <a:lvl4pPr indent="0" lvl="3"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4pPr>
            <a:lvl5pPr indent="0" lvl="4"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5pPr>
            <a:lvl6pPr indent="0" lvl="5"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6pPr>
            <a:lvl7pPr indent="0" lvl="6"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7pPr>
            <a:lvl8pPr indent="0" lvl="7"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8pPr>
            <a:lvl9pPr indent="0" lvl="8"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9pPr>
          </a:lstStyle>
          <a:p>
            <a:pPr indent="0" lvl="0" marL="0" rtl="0" algn="r">
              <a:spcBef>
                <a:spcPts val="0"/>
              </a:spcBef>
              <a:spcAft>
                <a:spcPts val="0"/>
              </a:spcAft>
              <a:buNone/>
            </a:pPr>
            <a:r>
              <a:rPr lang="en-US"/>
              <a:t>Slide 15- </a:t>
            </a: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solidFill>
          <a:schemeClr val="lt1"/>
        </a:solidFill>
      </p:bgPr>
    </p:bg>
    <p:spTree>
      <p:nvGrpSpPr>
        <p:cNvPr id="251" name="Shape 251"/>
        <p:cNvGrpSpPr/>
        <p:nvPr/>
      </p:nvGrpSpPr>
      <p:grpSpPr>
        <a:xfrm>
          <a:off x="0" y="0"/>
          <a:ext cx="0" cy="0"/>
          <a:chOff x="0" y="0"/>
          <a:chExt cx="0" cy="0"/>
        </a:xfrm>
      </p:grpSpPr>
      <p:sp>
        <p:nvSpPr>
          <p:cNvPr id="252" name="Google Shape;252;p41"/>
          <p:cNvSpPr/>
          <p:nvPr/>
        </p:nvSpPr>
        <p:spPr>
          <a:xfrm>
            <a:off x="8305800" y="0"/>
            <a:ext cx="609600" cy="6858000"/>
          </a:xfrm>
          <a:prstGeom prst="rect">
            <a:avLst/>
          </a:prstGeom>
          <a:gradFill>
            <a:gsLst>
              <a:gs pos="0">
                <a:srgbClr val="677228">
                  <a:alpha val="43921"/>
                </a:srgbClr>
              </a:gs>
              <a:gs pos="100000">
                <a:srgbClr val="5A6423"/>
              </a:gs>
            </a:gsLst>
            <a:lin ang="5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253" name="Google Shape;253;p41"/>
          <p:cNvSpPr/>
          <p:nvPr/>
        </p:nvSpPr>
        <p:spPr>
          <a:xfrm rot="-5400000">
            <a:off x="3500438" y="-985837"/>
            <a:ext cx="2143125" cy="9144000"/>
          </a:xfrm>
          <a:prstGeom prst="rect">
            <a:avLst/>
          </a:prstGeom>
          <a:solidFill>
            <a:srgbClr val="677228">
              <a:alpha val="43529"/>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254" name="Google Shape;254;p41"/>
          <p:cNvSpPr/>
          <p:nvPr/>
        </p:nvSpPr>
        <p:spPr>
          <a:xfrm>
            <a:off x="7315200" y="2438400"/>
            <a:ext cx="1828800" cy="2290763"/>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pic>
        <p:nvPicPr>
          <p:cNvPr descr="awtri_4c UPDATE_color" id="255" name="Google Shape;255;p41"/>
          <p:cNvPicPr preferRelativeResize="0"/>
          <p:nvPr/>
        </p:nvPicPr>
        <p:blipFill rotWithShape="1">
          <a:blip r:embed="rId2">
            <a:alphaModFix/>
          </a:blip>
          <a:srcRect b="0" l="0" r="0" t="0"/>
          <a:stretch/>
        </p:blipFill>
        <p:spPr>
          <a:xfrm>
            <a:off x="76200" y="5949950"/>
            <a:ext cx="684213" cy="831850"/>
          </a:xfrm>
          <a:prstGeom prst="rect">
            <a:avLst/>
          </a:prstGeom>
          <a:noFill/>
          <a:ln>
            <a:noFill/>
          </a:ln>
        </p:spPr>
      </p:pic>
      <p:pic>
        <p:nvPicPr>
          <p:cNvPr descr="elmasri_thumb" id="256" name="Google Shape;256;p41"/>
          <p:cNvPicPr preferRelativeResize="0"/>
          <p:nvPr/>
        </p:nvPicPr>
        <p:blipFill rotWithShape="1">
          <a:blip r:embed="rId3">
            <a:alphaModFix/>
          </a:blip>
          <a:srcRect b="0" l="0" r="0" t="0"/>
          <a:stretch/>
        </p:blipFill>
        <p:spPr>
          <a:xfrm>
            <a:off x="7419975" y="2514600"/>
            <a:ext cx="1724025" cy="2143125"/>
          </a:xfrm>
          <a:prstGeom prst="rect">
            <a:avLst/>
          </a:prstGeom>
          <a:noFill/>
          <a:ln>
            <a:noFill/>
          </a:ln>
        </p:spPr>
      </p:pic>
      <p:sp>
        <p:nvSpPr>
          <p:cNvPr descr="Pink tissue paper" id="257" name="Google Shape;257;p41"/>
          <p:cNvSpPr txBox="1"/>
          <p:nvPr>
            <p:ph type="ctrTitle"/>
          </p:nvPr>
        </p:nvSpPr>
        <p:spPr>
          <a:xfrm>
            <a:off x="228600" y="152400"/>
            <a:ext cx="7086600" cy="2286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6600">
                <a:solidFill>
                  <a:srgbClr val="990033"/>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descr="Pink tissue paper" id="258" name="Google Shape;258;p41"/>
          <p:cNvSpPr txBox="1"/>
          <p:nvPr>
            <p:ph idx="1" type="subTitle"/>
          </p:nvPr>
        </p:nvSpPr>
        <p:spPr>
          <a:xfrm>
            <a:off x="304800" y="2590800"/>
            <a:ext cx="6629400" cy="1905000"/>
          </a:xfrm>
          <a:prstGeom prst="rect">
            <a:avLst/>
          </a:prstGeom>
          <a:noFill/>
          <a:ln>
            <a:noFill/>
          </a:ln>
        </p:spPr>
        <p:txBody>
          <a:bodyPr anchorCtr="0" anchor="t" bIns="45700" lIns="91425" spcFirstLastPara="1" rIns="0" wrap="square" tIns="45700">
            <a:noAutofit/>
          </a:bodyPr>
          <a:lstStyle>
            <a:lvl1pPr lvl="0" algn="l">
              <a:spcBef>
                <a:spcPts val="640"/>
              </a:spcBef>
              <a:spcAft>
                <a:spcPts val="0"/>
              </a:spcAft>
              <a:buSzPts val="1920"/>
              <a:buFont typeface="Noto Sans Symbols"/>
              <a:buNone/>
              <a:defRPr sz="3200"/>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59" name="Google Shape;259;p41"/>
          <p:cNvSpPr txBox="1"/>
          <p:nvPr>
            <p:ph idx="11" type="ftr"/>
          </p:nvPr>
        </p:nvSpPr>
        <p:spPr>
          <a:xfrm>
            <a:off x="838200" y="6397625"/>
            <a:ext cx="4495800" cy="457200"/>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900"/>
              <a:buFont typeface="Arial"/>
              <a:buNone/>
              <a:defRPr b="0" i="0" sz="900" u="none">
                <a:solidFill>
                  <a:srgbClr val="000000"/>
                </a:solidFill>
                <a:latin typeface="Arial"/>
                <a:ea typeface="Arial"/>
                <a:cs typeface="Arial"/>
                <a:sym typeface="Arial"/>
              </a:defRPr>
            </a:lvl1pPr>
            <a:lvl2pPr lvl="1"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lt1"/>
        </a:solidFill>
      </p:bgPr>
    </p:bg>
    <p:spTree>
      <p:nvGrpSpPr>
        <p:cNvPr id="260" name="Shape 260"/>
        <p:cNvGrpSpPr/>
        <p:nvPr/>
      </p:nvGrpSpPr>
      <p:grpSpPr>
        <a:xfrm>
          <a:off x="0" y="0"/>
          <a:ext cx="0" cy="0"/>
          <a:chOff x="0" y="0"/>
          <a:chExt cx="0" cy="0"/>
        </a:xfrm>
      </p:grpSpPr>
      <p:sp>
        <p:nvSpPr>
          <p:cNvPr id="261" name="Google Shape;261;p42"/>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 name="Google Shape;262;p42"/>
          <p:cNvSpPr txBox="1"/>
          <p:nvPr>
            <p:ph idx="1" type="body"/>
          </p:nvPr>
        </p:nvSpPr>
        <p:spPr>
          <a:xfrm>
            <a:off x="623888" y="4589463"/>
            <a:ext cx="7886700" cy="1500187"/>
          </a:xfrm>
          <a:prstGeom prst="rect">
            <a:avLst/>
          </a:prstGeom>
          <a:noFill/>
          <a:ln>
            <a:noFill/>
          </a:ln>
        </p:spPr>
        <p:txBody>
          <a:bodyPr anchorCtr="0" anchor="t" bIns="45700" lIns="91425" spcFirstLastPara="1" rIns="0" wrap="square" tIns="45700">
            <a:noAutofit/>
          </a:bodyPr>
          <a:lstStyle>
            <a:lvl1pPr indent="-228600" lvl="0" marL="457200" algn="l">
              <a:spcBef>
                <a:spcPts val="480"/>
              </a:spcBef>
              <a:spcAft>
                <a:spcPts val="0"/>
              </a:spcAft>
              <a:buSzPts val="1440"/>
              <a:buNone/>
              <a:defRPr sz="2400"/>
            </a:lvl1pPr>
            <a:lvl2pPr indent="-228600" lvl="1" marL="914400" algn="l">
              <a:spcBef>
                <a:spcPts val="400"/>
              </a:spcBef>
              <a:spcAft>
                <a:spcPts val="0"/>
              </a:spcAft>
              <a:buSzPts val="1100"/>
              <a:buNone/>
              <a:defRPr sz="2000"/>
            </a:lvl2pPr>
            <a:lvl3pPr indent="-228600" lvl="2" marL="1371600" algn="l">
              <a:spcBef>
                <a:spcPts val="360"/>
              </a:spcBef>
              <a:spcAft>
                <a:spcPts val="0"/>
              </a:spcAft>
              <a:buSzPts val="900"/>
              <a:buNone/>
              <a:defRPr sz="1800"/>
            </a:lvl3pPr>
            <a:lvl4pPr indent="-228600" lvl="3" marL="1828800" algn="l">
              <a:spcBef>
                <a:spcPts val="320"/>
              </a:spcBef>
              <a:spcAft>
                <a:spcPts val="0"/>
              </a:spcAft>
              <a:buSzPts val="880"/>
              <a:buNone/>
              <a:defRPr sz="1600"/>
            </a:lvl4pPr>
            <a:lvl5pPr indent="-228600" lvl="4" marL="2286000" algn="l">
              <a:spcBef>
                <a:spcPts val="320"/>
              </a:spcBef>
              <a:spcAft>
                <a:spcPts val="0"/>
              </a:spcAft>
              <a:buSzPts val="8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63" name="Google Shape;263;p42"/>
          <p:cNvSpPr txBox="1"/>
          <p:nvPr>
            <p:ph idx="12" type="sldNum"/>
          </p:nvPr>
        </p:nvSpPr>
        <p:spPr>
          <a:xfrm>
            <a:off x="6934200" y="6400800"/>
            <a:ext cx="19050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1pPr>
            <a:lvl2pPr indent="0" lvl="1"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2pPr>
            <a:lvl3pPr indent="0" lvl="2"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3pPr>
            <a:lvl4pPr indent="0" lvl="3"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4pPr>
            <a:lvl5pPr indent="0" lvl="4"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5pPr>
            <a:lvl6pPr indent="0" lvl="5"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6pPr>
            <a:lvl7pPr indent="0" lvl="6"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7pPr>
            <a:lvl8pPr indent="0" lvl="7"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8pPr>
            <a:lvl9pPr indent="0" lvl="8"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9pPr>
          </a:lstStyle>
          <a:p>
            <a:pPr indent="0" lvl="0" marL="0" rtl="0" algn="r">
              <a:spcBef>
                <a:spcPts val="0"/>
              </a:spcBef>
              <a:spcAft>
                <a:spcPts val="0"/>
              </a:spcAft>
              <a:buNone/>
            </a:pPr>
            <a:r>
              <a:rPr lang="en-US"/>
              <a:t>Slide 15- </a:t>
            </a: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bg>
      <p:bgPr>
        <a:solidFill>
          <a:schemeClr val="lt1"/>
        </a:solidFill>
      </p:bgPr>
    </p:bg>
    <p:spTree>
      <p:nvGrpSpPr>
        <p:cNvPr id="264" name="Shape 264"/>
        <p:cNvGrpSpPr/>
        <p:nvPr/>
      </p:nvGrpSpPr>
      <p:grpSpPr>
        <a:xfrm>
          <a:off x="0" y="0"/>
          <a:ext cx="0" cy="0"/>
          <a:chOff x="0" y="0"/>
          <a:chExt cx="0" cy="0"/>
        </a:xfrm>
      </p:grpSpPr>
      <p:sp>
        <p:nvSpPr>
          <p:cNvPr id="265" name="Google Shape;265;p43"/>
          <p:cNvSpPr txBox="1"/>
          <p:nvPr>
            <p:ph type="title"/>
          </p:nvPr>
        </p:nvSpPr>
        <p:spPr>
          <a:xfrm>
            <a:off x="228600" y="303213"/>
            <a:ext cx="7796213" cy="9921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 name="Google Shape;266;p43"/>
          <p:cNvSpPr txBox="1"/>
          <p:nvPr>
            <p:ph idx="1" type="body"/>
          </p:nvPr>
        </p:nvSpPr>
        <p:spPr>
          <a:xfrm>
            <a:off x="239713" y="1600200"/>
            <a:ext cx="4070350" cy="4572000"/>
          </a:xfrm>
          <a:prstGeom prst="rect">
            <a:avLst/>
          </a:prstGeom>
          <a:noFill/>
          <a:ln>
            <a:noFill/>
          </a:ln>
        </p:spPr>
        <p:txBody>
          <a:bodyPr anchorCtr="0" anchor="t" bIns="45700" lIns="91425" spcFirstLastPara="1" rIns="0"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7" name="Google Shape;267;p43"/>
          <p:cNvSpPr txBox="1"/>
          <p:nvPr>
            <p:ph idx="2" type="body"/>
          </p:nvPr>
        </p:nvSpPr>
        <p:spPr>
          <a:xfrm>
            <a:off x="4462463" y="1600200"/>
            <a:ext cx="4071937" cy="4572000"/>
          </a:xfrm>
          <a:prstGeom prst="rect">
            <a:avLst/>
          </a:prstGeom>
          <a:noFill/>
          <a:ln>
            <a:noFill/>
          </a:ln>
        </p:spPr>
        <p:txBody>
          <a:bodyPr anchorCtr="0" anchor="t" bIns="45700" lIns="91425" spcFirstLastPara="1" rIns="0"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8" name="Google Shape;268;p43"/>
          <p:cNvSpPr txBox="1"/>
          <p:nvPr>
            <p:ph idx="12" type="sldNum"/>
          </p:nvPr>
        </p:nvSpPr>
        <p:spPr>
          <a:xfrm>
            <a:off x="6934200" y="6400800"/>
            <a:ext cx="19050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1pPr>
            <a:lvl2pPr indent="0" lvl="1"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2pPr>
            <a:lvl3pPr indent="0" lvl="2"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3pPr>
            <a:lvl4pPr indent="0" lvl="3"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4pPr>
            <a:lvl5pPr indent="0" lvl="4"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5pPr>
            <a:lvl6pPr indent="0" lvl="5"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6pPr>
            <a:lvl7pPr indent="0" lvl="6"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7pPr>
            <a:lvl8pPr indent="0" lvl="7"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8pPr>
            <a:lvl9pPr indent="0" lvl="8"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9pPr>
          </a:lstStyle>
          <a:p>
            <a:pPr indent="0" lvl="0" marL="0" rtl="0" algn="r">
              <a:spcBef>
                <a:spcPts val="0"/>
              </a:spcBef>
              <a:spcAft>
                <a:spcPts val="0"/>
              </a:spcAft>
              <a:buNone/>
            </a:pPr>
            <a:r>
              <a:rPr lang="en-US"/>
              <a:t>Slide 15- </a:t>
            </a: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bg>
      <p:bgPr>
        <a:solidFill>
          <a:schemeClr val="lt1"/>
        </a:solidFill>
      </p:bgPr>
    </p:bg>
    <p:spTree>
      <p:nvGrpSpPr>
        <p:cNvPr id="269" name="Shape 269"/>
        <p:cNvGrpSpPr/>
        <p:nvPr/>
      </p:nvGrpSpPr>
      <p:grpSpPr>
        <a:xfrm>
          <a:off x="0" y="0"/>
          <a:ext cx="0" cy="0"/>
          <a:chOff x="0" y="0"/>
          <a:chExt cx="0" cy="0"/>
        </a:xfrm>
      </p:grpSpPr>
      <p:sp>
        <p:nvSpPr>
          <p:cNvPr id="270" name="Google Shape;270;p44"/>
          <p:cNvSpPr txBox="1"/>
          <p:nvPr>
            <p:ph type="title"/>
          </p:nvPr>
        </p:nvSpPr>
        <p:spPr>
          <a:xfrm>
            <a:off x="630238" y="365125"/>
            <a:ext cx="7886700" cy="132556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 name="Google Shape;271;p44"/>
          <p:cNvSpPr txBox="1"/>
          <p:nvPr>
            <p:ph idx="1" type="body"/>
          </p:nvPr>
        </p:nvSpPr>
        <p:spPr>
          <a:xfrm>
            <a:off x="630238" y="1681163"/>
            <a:ext cx="3868737" cy="823912"/>
          </a:xfrm>
          <a:prstGeom prst="rect">
            <a:avLst/>
          </a:prstGeom>
          <a:noFill/>
          <a:ln>
            <a:noFill/>
          </a:ln>
        </p:spPr>
        <p:txBody>
          <a:bodyPr anchorCtr="0" anchor="b" bIns="45700" lIns="91425" spcFirstLastPara="1" rIns="0"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2" name="Google Shape;272;p44"/>
          <p:cNvSpPr txBox="1"/>
          <p:nvPr>
            <p:ph idx="2" type="body"/>
          </p:nvPr>
        </p:nvSpPr>
        <p:spPr>
          <a:xfrm>
            <a:off x="630238" y="2505075"/>
            <a:ext cx="3868737" cy="3684588"/>
          </a:xfrm>
          <a:prstGeom prst="rect">
            <a:avLst/>
          </a:prstGeom>
          <a:noFill/>
          <a:ln>
            <a:noFill/>
          </a:ln>
        </p:spPr>
        <p:txBody>
          <a:bodyPr anchorCtr="0" anchor="t" bIns="45700" lIns="91425" spcFirstLastPara="1" rIns="0"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3" name="Google Shape;273;p44"/>
          <p:cNvSpPr txBox="1"/>
          <p:nvPr>
            <p:ph idx="3" type="body"/>
          </p:nvPr>
        </p:nvSpPr>
        <p:spPr>
          <a:xfrm>
            <a:off x="4629150" y="1681163"/>
            <a:ext cx="3887788" cy="823912"/>
          </a:xfrm>
          <a:prstGeom prst="rect">
            <a:avLst/>
          </a:prstGeom>
          <a:noFill/>
          <a:ln>
            <a:noFill/>
          </a:ln>
        </p:spPr>
        <p:txBody>
          <a:bodyPr anchorCtr="0" anchor="b" bIns="45700" lIns="91425" spcFirstLastPara="1" rIns="0"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4" name="Google Shape;274;p44"/>
          <p:cNvSpPr txBox="1"/>
          <p:nvPr>
            <p:ph idx="4" type="body"/>
          </p:nvPr>
        </p:nvSpPr>
        <p:spPr>
          <a:xfrm>
            <a:off x="4629150" y="2505075"/>
            <a:ext cx="3887788" cy="3684588"/>
          </a:xfrm>
          <a:prstGeom prst="rect">
            <a:avLst/>
          </a:prstGeom>
          <a:noFill/>
          <a:ln>
            <a:noFill/>
          </a:ln>
        </p:spPr>
        <p:txBody>
          <a:bodyPr anchorCtr="0" anchor="t" bIns="45700" lIns="91425" spcFirstLastPara="1" rIns="0"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5" name="Google Shape;275;p44"/>
          <p:cNvSpPr txBox="1"/>
          <p:nvPr>
            <p:ph idx="12" type="sldNum"/>
          </p:nvPr>
        </p:nvSpPr>
        <p:spPr>
          <a:xfrm>
            <a:off x="6934200" y="6400800"/>
            <a:ext cx="19050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1pPr>
            <a:lvl2pPr indent="0" lvl="1"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2pPr>
            <a:lvl3pPr indent="0" lvl="2"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3pPr>
            <a:lvl4pPr indent="0" lvl="3"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4pPr>
            <a:lvl5pPr indent="0" lvl="4"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5pPr>
            <a:lvl6pPr indent="0" lvl="5"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6pPr>
            <a:lvl7pPr indent="0" lvl="6"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7pPr>
            <a:lvl8pPr indent="0" lvl="7"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8pPr>
            <a:lvl9pPr indent="0" lvl="8"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9pPr>
          </a:lstStyle>
          <a:p>
            <a:pPr indent="0" lvl="0" marL="0" rtl="0" algn="r">
              <a:spcBef>
                <a:spcPts val="0"/>
              </a:spcBef>
              <a:spcAft>
                <a:spcPts val="0"/>
              </a:spcAft>
              <a:buNone/>
            </a:pPr>
            <a:r>
              <a:rPr lang="en-US"/>
              <a:t>Slide 15- </a:t>
            </a: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0" name="Shape 50"/>
        <p:cNvGrpSpPr/>
        <p:nvPr/>
      </p:nvGrpSpPr>
      <p:grpSpPr>
        <a:xfrm>
          <a:off x="0" y="0"/>
          <a:ext cx="0" cy="0"/>
          <a:chOff x="0" y="0"/>
          <a:chExt cx="0" cy="0"/>
        </a:xfrm>
      </p:grpSpPr>
      <p:sp>
        <p:nvSpPr>
          <p:cNvPr id="51" name="Google Shape;51;p6"/>
          <p:cNvSpPr txBox="1"/>
          <p:nvPr>
            <p:ph type="title"/>
          </p:nvPr>
        </p:nvSpPr>
        <p:spPr>
          <a:xfrm>
            <a:off x="457200" y="704088"/>
            <a:ext cx="8305800" cy="1143000"/>
          </a:xfrm>
          <a:prstGeom prst="rect">
            <a:avLst/>
          </a:prstGeom>
          <a:noFill/>
          <a:ln>
            <a:noFill/>
          </a:ln>
        </p:spPr>
        <p:txBody>
          <a:bodyPr anchorCtr="0" anchor="b" bIns="0" lIns="0" spcFirstLastPara="1" rIns="0" wrap="square" tIns="45700">
            <a:normAutofit/>
          </a:bodyPr>
          <a:lstStyle>
            <a:lvl1pPr lvl="0" algn="l">
              <a:spcBef>
                <a:spcPts val="0"/>
              </a:spcBef>
              <a:spcAft>
                <a:spcPts val="0"/>
              </a:spcAft>
              <a:buClr>
                <a:schemeClr val="dk2"/>
              </a:buClr>
              <a:buSzPts val="5000"/>
              <a:buFont typeface="Calibri"/>
              <a:buNone/>
              <a:defRPr b="0" sz="5000">
                <a:solidFill>
                  <a:schemeClr val="dk2"/>
                </a:solidFill>
                <a:latin typeface="Calibri"/>
                <a:ea typeface="Calibri"/>
                <a:cs typeface="Calibri"/>
                <a:sym typeface="Calibri"/>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6"/>
          <p:cNvSpPr txBox="1"/>
          <p:nvPr>
            <p:ph idx="10" type="dt"/>
          </p:nvPr>
        </p:nvSpPr>
        <p:spPr>
          <a:xfrm>
            <a:off x="457200" y="6356350"/>
            <a:ext cx="2133600" cy="365125"/>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Clr>
                <a:srgbClr val="035C75"/>
              </a:buClr>
              <a:buSzPts val="1800"/>
              <a:buNone/>
              <a:defRPr/>
            </a:lvl1pPr>
            <a:lvl2pPr lvl="1" algn="l">
              <a:lnSpc>
                <a:spcPct val="100000"/>
              </a:lnSpc>
              <a:spcBef>
                <a:spcPts val="0"/>
              </a:spcBef>
              <a:spcAft>
                <a:spcPts val="0"/>
              </a:spcAft>
              <a:buClr>
                <a:schemeClr val="dk1"/>
              </a:buClr>
              <a:buSzPts val="1800"/>
              <a:buNone/>
              <a:defRPr/>
            </a:lvl2pPr>
            <a:lvl3pPr lvl="2" algn="l">
              <a:lnSpc>
                <a:spcPct val="100000"/>
              </a:lnSpc>
              <a:spcBef>
                <a:spcPts val="0"/>
              </a:spcBef>
              <a:spcAft>
                <a:spcPts val="0"/>
              </a:spcAft>
              <a:buClr>
                <a:schemeClr val="dk1"/>
              </a:buClr>
              <a:buSzPts val="1800"/>
              <a:buNone/>
              <a:defRPr/>
            </a:lvl3pPr>
            <a:lvl4pPr lvl="3" algn="l">
              <a:lnSpc>
                <a:spcPct val="100000"/>
              </a:lnSpc>
              <a:spcBef>
                <a:spcPts val="0"/>
              </a:spcBef>
              <a:spcAft>
                <a:spcPts val="0"/>
              </a:spcAft>
              <a:buClr>
                <a:schemeClr val="dk1"/>
              </a:buClr>
              <a:buSzPts val="1800"/>
              <a:buNone/>
              <a:defRPr/>
            </a:lvl4pPr>
            <a:lvl5pPr lvl="4" algn="l">
              <a:lnSpc>
                <a:spcPct val="100000"/>
              </a:lnSpc>
              <a:spcBef>
                <a:spcPts val="0"/>
              </a:spcBef>
              <a:spcAft>
                <a:spcPts val="0"/>
              </a:spcAft>
              <a:buClr>
                <a:schemeClr val="dk1"/>
              </a:buClr>
              <a:buSzPts val="1800"/>
              <a:buNone/>
              <a:defRPr/>
            </a:lvl5pPr>
            <a:lvl6pPr lvl="5" algn="l">
              <a:lnSpc>
                <a:spcPct val="100000"/>
              </a:lnSpc>
              <a:spcBef>
                <a:spcPts val="0"/>
              </a:spcBef>
              <a:spcAft>
                <a:spcPts val="0"/>
              </a:spcAft>
              <a:buClr>
                <a:schemeClr val="dk1"/>
              </a:buClr>
              <a:buSzPts val="1800"/>
              <a:buNone/>
              <a:defRPr/>
            </a:lvl6pPr>
            <a:lvl7pPr lvl="6" algn="l">
              <a:lnSpc>
                <a:spcPct val="100000"/>
              </a:lnSpc>
              <a:spcBef>
                <a:spcPts val="0"/>
              </a:spcBef>
              <a:spcAft>
                <a:spcPts val="0"/>
              </a:spcAft>
              <a:buClr>
                <a:schemeClr val="dk1"/>
              </a:buClr>
              <a:buSzPts val="1800"/>
              <a:buNone/>
              <a:defRPr/>
            </a:lvl7pPr>
            <a:lvl8pPr lvl="7" algn="l">
              <a:lnSpc>
                <a:spcPct val="100000"/>
              </a:lnSpc>
              <a:spcBef>
                <a:spcPts val="0"/>
              </a:spcBef>
              <a:spcAft>
                <a:spcPts val="0"/>
              </a:spcAft>
              <a:buClr>
                <a:schemeClr val="dk1"/>
              </a:buClr>
              <a:buSzPts val="1800"/>
              <a:buNone/>
              <a:defRPr/>
            </a:lvl8pPr>
            <a:lvl9pPr lvl="8" algn="l">
              <a:lnSpc>
                <a:spcPct val="100000"/>
              </a:lnSpc>
              <a:spcBef>
                <a:spcPts val="0"/>
              </a:spcBef>
              <a:spcAft>
                <a:spcPts val="0"/>
              </a:spcAft>
              <a:buClr>
                <a:schemeClr val="dk1"/>
              </a:buClr>
              <a:buSzPts val="1800"/>
              <a:buNone/>
              <a:defRPr/>
            </a:lvl9pPr>
          </a:lstStyle>
          <a:p/>
        </p:txBody>
      </p:sp>
      <p:sp>
        <p:nvSpPr>
          <p:cNvPr id="53" name="Google Shape;53;p6"/>
          <p:cNvSpPr txBox="1"/>
          <p:nvPr>
            <p:ph idx="11" type="ftr"/>
          </p:nvPr>
        </p:nvSpPr>
        <p:spPr>
          <a:xfrm>
            <a:off x="2667000" y="6356350"/>
            <a:ext cx="3352800" cy="365125"/>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Clr>
                <a:srgbClr val="035C75"/>
              </a:buClr>
              <a:buSzPts val="1800"/>
              <a:buNone/>
              <a:defRPr/>
            </a:lvl1pPr>
            <a:lvl2pPr lvl="1" algn="l">
              <a:lnSpc>
                <a:spcPct val="100000"/>
              </a:lnSpc>
              <a:spcBef>
                <a:spcPts val="0"/>
              </a:spcBef>
              <a:spcAft>
                <a:spcPts val="0"/>
              </a:spcAft>
              <a:buClr>
                <a:schemeClr val="dk1"/>
              </a:buClr>
              <a:buSzPts val="1800"/>
              <a:buNone/>
              <a:defRPr/>
            </a:lvl2pPr>
            <a:lvl3pPr lvl="2" algn="l">
              <a:lnSpc>
                <a:spcPct val="100000"/>
              </a:lnSpc>
              <a:spcBef>
                <a:spcPts val="0"/>
              </a:spcBef>
              <a:spcAft>
                <a:spcPts val="0"/>
              </a:spcAft>
              <a:buClr>
                <a:schemeClr val="dk1"/>
              </a:buClr>
              <a:buSzPts val="1800"/>
              <a:buNone/>
              <a:defRPr/>
            </a:lvl3pPr>
            <a:lvl4pPr lvl="3" algn="l">
              <a:lnSpc>
                <a:spcPct val="100000"/>
              </a:lnSpc>
              <a:spcBef>
                <a:spcPts val="0"/>
              </a:spcBef>
              <a:spcAft>
                <a:spcPts val="0"/>
              </a:spcAft>
              <a:buClr>
                <a:schemeClr val="dk1"/>
              </a:buClr>
              <a:buSzPts val="1800"/>
              <a:buNone/>
              <a:defRPr/>
            </a:lvl4pPr>
            <a:lvl5pPr lvl="4" algn="l">
              <a:lnSpc>
                <a:spcPct val="100000"/>
              </a:lnSpc>
              <a:spcBef>
                <a:spcPts val="0"/>
              </a:spcBef>
              <a:spcAft>
                <a:spcPts val="0"/>
              </a:spcAft>
              <a:buClr>
                <a:schemeClr val="dk1"/>
              </a:buClr>
              <a:buSzPts val="1800"/>
              <a:buNone/>
              <a:defRPr/>
            </a:lvl5pPr>
            <a:lvl6pPr lvl="5" algn="l">
              <a:lnSpc>
                <a:spcPct val="100000"/>
              </a:lnSpc>
              <a:spcBef>
                <a:spcPts val="0"/>
              </a:spcBef>
              <a:spcAft>
                <a:spcPts val="0"/>
              </a:spcAft>
              <a:buClr>
                <a:schemeClr val="dk1"/>
              </a:buClr>
              <a:buSzPts val="1800"/>
              <a:buNone/>
              <a:defRPr/>
            </a:lvl6pPr>
            <a:lvl7pPr lvl="6" algn="l">
              <a:lnSpc>
                <a:spcPct val="100000"/>
              </a:lnSpc>
              <a:spcBef>
                <a:spcPts val="0"/>
              </a:spcBef>
              <a:spcAft>
                <a:spcPts val="0"/>
              </a:spcAft>
              <a:buClr>
                <a:schemeClr val="dk1"/>
              </a:buClr>
              <a:buSzPts val="1800"/>
              <a:buNone/>
              <a:defRPr/>
            </a:lvl7pPr>
            <a:lvl8pPr lvl="7" algn="l">
              <a:lnSpc>
                <a:spcPct val="100000"/>
              </a:lnSpc>
              <a:spcBef>
                <a:spcPts val="0"/>
              </a:spcBef>
              <a:spcAft>
                <a:spcPts val="0"/>
              </a:spcAft>
              <a:buClr>
                <a:schemeClr val="dk1"/>
              </a:buClr>
              <a:buSzPts val="1800"/>
              <a:buNone/>
              <a:defRPr/>
            </a:lvl8pPr>
            <a:lvl9pPr lvl="8" algn="l">
              <a:lnSpc>
                <a:spcPct val="100000"/>
              </a:lnSpc>
              <a:spcBef>
                <a:spcPts val="0"/>
              </a:spcBef>
              <a:spcAft>
                <a:spcPts val="0"/>
              </a:spcAft>
              <a:buClr>
                <a:schemeClr val="dk1"/>
              </a:buClr>
              <a:buSzPts val="1800"/>
              <a:buNone/>
              <a:defRPr/>
            </a:lvl9pPr>
          </a:lstStyle>
          <a:p/>
        </p:txBody>
      </p:sp>
      <p:sp>
        <p:nvSpPr>
          <p:cNvPr id="54" name="Google Shape;54;p6"/>
          <p:cNvSpPr txBox="1"/>
          <p:nvPr>
            <p:ph idx="12" type="sldNum"/>
          </p:nvPr>
        </p:nvSpPr>
        <p:spPr>
          <a:xfrm>
            <a:off x="7924800" y="6356350"/>
            <a:ext cx="762000" cy="365125"/>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45C75"/>
              </a:buClr>
              <a:buSzPts val="1200"/>
              <a:buFont typeface="Constantia"/>
              <a:buNone/>
              <a:defRPr b="0" i="0" sz="1200" u="none" cap="none" strike="noStrike">
                <a:solidFill>
                  <a:srgbClr val="045C75"/>
                </a:solidFill>
                <a:latin typeface="Constantia"/>
                <a:ea typeface="Constantia"/>
                <a:cs typeface="Constantia"/>
                <a:sym typeface="Constantia"/>
              </a:defRPr>
            </a:lvl1pPr>
            <a:lvl2pPr indent="0" lvl="1" marL="0" marR="0" algn="r">
              <a:lnSpc>
                <a:spcPct val="100000"/>
              </a:lnSpc>
              <a:spcBef>
                <a:spcPts val="0"/>
              </a:spcBef>
              <a:spcAft>
                <a:spcPts val="0"/>
              </a:spcAft>
              <a:buClr>
                <a:srgbClr val="045C75"/>
              </a:buClr>
              <a:buSzPts val="1200"/>
              <a:buFont typeface="Constantia"/>
              <a:buNone/>
              <a:defRPr b="0" i="0" sz="1200" u="none" cap="none" strike="noStrike">
                <a:solidFill>
                  <a:srgbClr val="045C75"/>
                </a:solidFill>
                <a:latin typeface="Constantia"/>
                <a:ea typeface="Constantia"/>
                <a:cs typeface="Constantia"/>
                <a:sym typeface="Constantia"/>
              </a:defRPr>
            </a:lvl2pPr>
            <a:lvl3pPr indent="0" lvl="2" marL="0" marR="0" algn="r">
              <a:lnSpc>
                <a:spcPct val="100000"/>
              </a:lnSpc>
              <a:spcBef>
                <a:spcPts val="0"/>
              </a:spcBef>
              <a:spcAft>
                <a:spcPts val="0"/>
              </a:spcAft>
              <a:buClr>
                <a:srgbClr val="045C75"/>
              </a:buClr>
              <a:buSzPts val="1200"/>
              <a:buFont typeface="Constantia"/>
              <a:buNone/>
              <a:defRPr b="0" i="0" sz="1200" u="none" cap="none" strike="noStrike">
                <a:solidFill>
                  <a:srgbClr val="045C75"/>
                </a:solidFill>
                <a:latin typeface="Constantia"/>
                <a:ea typeface="Constantia"/>
                <a:cs typeface="Constantia"/>
                <a:sym typeface="Constantia"/>
              </a:defRPr>
            </a:lvl3pPr>
            <a:lvl4pPr indent="0" lvl="3" marL="0" marR="0" algn="r">
              <a:lnSpc>
                <a:spcPct val="100000"/>
              </a:lnSpc>
              <a:spcBef>
                <a:spcPts val="0"/>
              </a:spcBef>
              <a:spcAft>
                <a:spcPts val="0"/>
              </a:spcAft>
              <a:buClr>
                <a:srgbClr val="045C75"/>
              </a:buClr>
              <a:buSzPts val="1200"/>
              <a:buFont typeface="Constantia"/>
              <a:buNone/>
              <a:defRPr b="0" i="0" sz="1200" u="none" cap="none" strike="noStrike">
                <a:solidFill>
                  <a:srgbClr val="045C75"/>
                </a:solidFill>
                <a:latin typeface="Constantia"/>
                <a:ea typeface="Constantia"/>
                <a:cs typeface="Constantia"/>
                <a:sym typeface="Constantia"/>
              </a:defRPr>
            </a:lvl4pPr>
            <a:lvl5pPr indent="0" lvl="4" marL="0" marR="0" algn="r">
              <a:lnSpc>
                <a:spcPct val="100000"/>
              </a:lnSpc>
              <a:spcBef>
                <a:spcPts val="0"/>
              </a:spcBef>
              <a:spcAft>
                <a:spcPts val="0"/>
              </a:spcAft>
              <a:buClr>
                <a:srgbClr val="045C75"/>
              </a:buClr>
              <a:buSzPts val="1200"/>
              <a:buFont typeface="Constantia"/>
              <a:buNone/>
              <a:defRPr b="0" i="0" sz="1200" u="none" cap="none" strike="noStrike">
                <a:solidFill>
                  <a:srgbClr val="045C75"/>
                </a:solidFill>
                <a:latin typeface="Constantia"/>
                <a:ea typeface="Constantia"/>
                <a:cs typeface="Constantia"/>
                <a:sym typeface="Constantia"/>
              </a:defRPr>
            </a:lvl5pPr>
            <a:lvl6pPr indent="0" lvl="5" marL="0" marR="0" algn="r">
              <a:lnSpc>
                <a:spcPct val="100000"/>
              </a:lnSpc>
              <a:spcBef>
                <a:spcPts val="0"/>
              </a:spcBef>
              <a:spcAft>
                <a:spcPts val="0"/>
              </a:spcAft>
              <a:buClr>
                <a:srgbClr val="045C75"/>
              </a:buClr>
              <a:buSzPts val="1200"/>
              <a:buFont typeface="Constantia"/>
              <a:buNone/>
              <a:defRPr b="0" i="0" sz="1200" u="none" cap="none" strike="noStrike">
                <a:solidFill>
                  <a:srgbClr val="045C75"/>
                </a:solidFill>
                <a:latin typeface="Constantia"/>
                <a:ea typeface="Constantia"/>
                <a:cs typeface="Constantia"/>
                <a:sym typeface="Constantia"/>
              </a:defRPr>
            </a:lvl6pPr>
            <a:lvl7pPr indent="0" lvl="6" marL="0" marR="0" algn="r">
              <a:lnSpc>
                <a:spcPct val="100000"/>
              </a:lnSpc>
              <a:spcBef>
                <a:spcPts val="0"/>
              </a:spcBef>
              <a:spcAft>
                <a:spcPts val="0"/>
              </a:spcAft>
              <a:buClr>
                <a:srgbClr val="045C75"/>
              </a:buClr>
              <a:buSzPts val="1200"/>
              <a:buFont typeface="Constantia"/>
              <a:buNone/>
              <a:defRPr b="0" i="0" sz="1200" u="none" cap="none" strike="noStrike">
                <a:solidFill>
                  <a:srgbClr val="045C75"/>
                </a:solidFill>
                <a:latin typeface="Constantia"/>
                <a:ea typeface="Constantia"/>
                <a:cs typeface="Constantia"/>
                <a:sym typeface="Constantia"/>
              </a:defRPr>
            </a:lvl7pPr>
            <a:lvl8pPr indent="0" lvl="7" marL="0" marR="0" algn="r">
              <a:lnSpc>
                <a:spcPct val="100000"/>
              </a:lnSpc>
              <a:spcBef>
                <a:spcPts val="0"/>
              </a:spcBef>
              <a:spcAft>
                <a:spcPts val="0"/>
              </a:spcAft>
              <a:buClr>
                <a:srgbClr val="045C75"/>
              </a:buClr>
              <a:buSzPts val="1200"/>
              <a:buFont typeface="Constantia"/>
              <a:buNone/>
              <a:defRPr b="0" i="0" sz="1200" u="none" cap="none" strike="noStrike">
                <a:solidFill>
                  <a:srgbClr val="045C75"/>
                </a:solidFill>
                <a:latin typeface="Constantia"/>
                <a:ea typeface="Constantia"/>
                <a:cs typeface="Constantia"/>
                <a:sym typeface="Constantia"/>
              </a:defRPr>
            </a:lvl8pPr>
            <a:lvl9pPr indent="0" lvl="8" marL="0" marR="0" algn="r">
              <a:lnSpc>
                <a:spcPct val="100000"/>
              </a:lnSpc>
              <a:spcBef>
                <a:spcPts val="0"/>
              </a:spcBef>
              <a:spcAft>
                <a:spcPts val="0"/>
              </a:spcAft>
              <a:buClr>
                <a:srgbClr val="045C75"/>
              </a:buClr>
              <a:buSzPts val="1200"/>
              <a:buFont typeface="Constantia"/>
              <a:buNone/>
              <a:defRPr b="0" i="0" sz="1200" u="none" cap="none" strike="noStrike">
                <a:solidFill>
                  <a:srgbClr val="045C75"/>
                </a:solidFill>
                <a:latin typeface="Constantia"/>
                <a:ea typeface="Constantia"/>
                <a:cs typeface="Constantia"/>
                <a:sym typeface="Constanti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solidFill>
          <a:schemeClr val="lt1"/>
        </a:solidFill>
      </p:bgPr>
    </p:bg>
    <p:spTree>
      <p:nvGrpSpPr>
        <p:cNvPr id="276" name="Shape 276"/>
        <p:cNvGrpSpPr/>
        <p:nvPr/>
      </p:nvGrpSpPr>
      <p:grpSpPr>
        <a:xfrm>
          <a:off x="0" y="0"/>
          <a:ext cx="0" cy="0"/>
          <a:chOff x="0" y="0"/>
          <a:chExt cx="0" cy="0"/>
        </a:xfrm>
      </p:grpSpPr>
      <p:sp>
        <p:nvSpPr>
          <p:cNvPr id="277" name="Google Shape;277;p45"/>
          <p:cNvSpPr txBox="1"/>
          <p:nvPr>
            <p:ph type="title"/>
          </p:nvPr>
        </p:nvSpPr>
        <p:spPr>
          <a:xfrm>
            <a:off x="228600" y="303213"/>
            <a:ext cx="7796213" cy="9921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8" name="Google Shape;278;p45"/>
          <p:cNvSpPr txBox="1"/>
          <p:nvPr>
            <p:ph idx="12" type="sldNum"/>
          </p:nvPr>
        </p:nvSpPr>
        <p:spPr>
          <a:xfrm>
            <a:off x="6934200" y="6400800"/>
            <a:ext cx="19050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1pPr>
            <a:lvl2pPr indent="0" lvl="1"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2pPr>
            <a:lvl3pPr indent="0" lvl="2"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3pPr>
            <a:lvl4pPr indent="0" lvl="3"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4pPr>
            <a:lvl5pPr indent="0" lvl="4"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5pPr>
            <a:lvl6pPr indent="0" lvl="5"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6pPr>
            <a:lvl7pPr indent="0" lvl="6"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7pPr>
            <a:lvl8pPr indent="0" lvl="7"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8pPr>
            <a:lvl9pPr indent="0" lvl="8"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9pPr>
          </a:lstStyle>
          <a:p>
            <a:pPr indent="0" lvl="0" marL="0" rtl="0" algn="r">
              <a:spcBef>
                <a:spcPts val="0"/>
              </a:spcBef>
              <a:spcAft>
                <a:spcPts val="0"/>
              </a:spcAft>
              <a:buNone/>
            </a:pPr>
            <a:r>
              <a:rPr lang="en-US"/>
              <a:t>Slide 15- </a:t>
            </a:r>
            <a:fld id="{00000000-1234-1234-1234-123412341234}" type="slidenum">
              <a:rPr lang="en-US"/>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lt1"/>
        </a:solidFill>
      </p:bgPr>
    </p:bg>
    <p:spTree>
      <p:nvGrpSpPr>
        <p:cNvPr id="279" name="Shape 279"/>
        <p:cNvGrpSpPr/>
        <p:nvPr/>
      </p:nvGrpSpPr>
      <p:grpSpPr>
        <a:xfrm>
          <a:off x="0" y="0"/>
          <a:ext cx="0" cy="0"/>
          <a:chOff x="0" y="0"/>
          <a:chExt cx="0" cy="0"/>
        </a:xfrm>
      </p:grpSpPr>
      <p:sp>
        <p:nvSpPr>
          <p:cNvPr id="280" name="Google Shape;280;p46"/>
          <p:cNvSpPr txBox="1"/>
          <p:nvPr>
            <p:ph idx="12" type="sldNum"/>
          </p:nvPr>
        </p:nvSpPr>
        <p:spPr>
          <a:xfrm>
            <a:off x="6934200" y="6400800"/>
            <a:ext cx="19050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1pPr>
            <a:lvl2pPr indent="0" lvl="1"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2pPr>
            <a:lvl3pPr indent="0" lvl="2"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3pPr>
            <a:lvl4pPr indent="0" lvl="3"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4pPr>
            <a:lvl5pPr indent="0" lvl="4"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5pPr>
            <a:lvl6pPr indent="0" lvl="5"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6pPr>
            <a:lvl7pPr indent="0" lvl="6"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7pPr>
            <a:lvl8pPr indent="0" lvl="7"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8pPr>
            <a:lvl9pPr indent="0" lvl="8"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9pPr>
          </a:lstStyle>
          <a:p>
            <a:pPr indent="0" lvl="0" marL="0" rtl="0" algn="r">
              <a:spcBef>
                <a:spcPts val="0"/>
              </a:spcBef>
              <a:spcAft>
                <a:spcPts val="0"/>
              </a:spcAft>
              <a:buNone/>
            </a:pPr>
            <a:r>
              <a:rPr lang="en-US"/>
              <a:t>Slide 15- </a:t>
            </a: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bg>
      <p:bgPr>
        <a:solidFill>
          <a:schemeClr val="lt1"/>
        </a:solidFill>
      </p:bgPr>
    </p:bg>
    <p:spTree>
      <p:nvGrpSpPr>
        <p:cNvPr id="281" name="Shape 281"/>
        <p:cNvGrpSpPr/>
        <p:nvPr/>
      </p:nvGrpSpPr>
      <p:grpSpPr>
        <a:xfrm>
          <a:off x="0" y="0"/>
          <a:ext cx="0" cy="0"/>
          <a:chOff x="0" y="0"/>
          <a:chExt cx="0" cy="0"/>
        </a:xfrm>
      </p:grpSpPr>
      <p:sp>
        <p:nvSpPr>
          <p:cNvPr id="282" name="Google Shape;282;p47"/>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 name="Google Shape;283;p47"/>
          <p:cNvSpPr txBox="1"/>
          <p:nvPr>
            <p:ph idx="1" type="body"/>
          </p:nvPr>
        </p:nvSpPr>
        <p:spPr>
          <a:xfrm>
            <a:off x="3887788" y="987425"/>
            <a:ext cx="4629150" cy="4873625"/>
          </a:xfrm>
          <a:prstGeom prst="rect">
            <a:avLst/>
          </a:prstGeom>
          <a:noFill/>
          <a:ln>
            <a:noFill/>
          </a:ln>
        </p:spPr>
        <p:txBody>
          <a:bodyPr anchorCtr="0" anchor="t" bIns="45700" lIns="91425" spcFirstLastPara="1" rIns="0"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84" name="Google Shape;284;p47"/>
          <p:cNvSpPr txBox="1"/>
          <p:nvPr>
            <p:ph idx="2" type="body"/>
          </p:nvPr>
        </p:nvSpPr>
        <p:spPr>
          <a:xfrm>
            <a:off x="630238" y="2057400"/>
            <a:ext cx="2949575" cy="3811588"/>
          </a:xfrm>
          <a:prstGeom prst="rect">
            <a:avLst/>
          </a:prstGeom>
          <a:noFill/>
          <a:ln>
            <a:noFill/>
          </a:ln>
        </p:spPr>
        <p:txBody>
          <a:bodyPr anchorCtr="0" anchor="t" bIns="45700" lIns="91425" spcFirstLastPara="1" rIns="0"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85" name="Google Shape;285;p47"/>
          <p:cNvSpPr txBox="1"/>
          <p:nvPr>
            <p:ph idx="12" type="sldNum"/>
          </p:nvPr>
        </p:nvSpPr>
        <p:spPr>
          <a:xfrm>
            <a:off x="6934200" y="6400800"/>
            <a:ext cx="19050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1pPr>
            <a:lvl2pPr indent="0" lvl="1"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2pPr>
            <a:lvl3pPr indent="0" lvl="2"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3pPr>
            <a:lvl4pPr indent="0" lvl="3"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4pPr>
            <a:lvl5pPr indent="0" lvl="4"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5pPr>
            <a:lvl6pPr indent="0" lvl="5"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6pPr>
            <a:lvl7pPr indent="0" lvl="6"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7pPr>
            <a:lvl8pPr indent="0" lvl="7"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8pPr>
            <a:lvl9pPr indent="0" lvl="8"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9pPr>
          </a:lstStyle>
          <a:p>
            <a:pPr indent="0" lvl="0" marL="0" rtl="0" algn="r">
              <a:spcBef>
                <a:spcPts val="0"/>
              </a:spcBef>
              <a:spcAft>
                <a:spcPts val="0"/>
              </a:spcAft>
              <a:buNone/>
            </a:pPr>
            <a:r>
              <a:rPr lang="en-US"/>
              <a:t>Slide 15- </a:t>
            </a: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bg>
      <p:bgPr>
        <a:solidFill>
          <a:schemeClr val="lt1"/>
        </a:solidFill>
      </p:bgPr>
    </p:bg>
    <p:spTree>
      <p:nvGrpSpPr>
        <p:cNvPr id="286" name="Shape 286"/>
        <p:cNvGrpSpPr/>
        <p:nvPr/>
      </p:nvGrpSpPr>
      <p:grpSpPr>
        <a:xfrm>
          <a:off x="0" y="0"/>
          <a:ext cx="0" cy="0"/>
          <a:chOff x="0" y="0"/>
          <a:chExt cx="0" cy="0"/>
        </a:xfrm>
      </p:grpSpPr>
      <p:sp>
        <p:nvSpPr>
          <p:cNvPr id="287" name="Google Shape;287;p48"/>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8" name="Google Shape;288;p48"/>
          <p:cNvSpPr/>
          <p:nvPr>
            <p:ph idx="2" type="pic"/>
          </p:nvPr>
        </p:nvSpPr>
        <p:spPr>
          <a:xfrm>
            <a:off x="3887788" y="987425"/>
            <a:ext cx="4629150" cy="4873625"/>
          </a:xfrm>
          <a:prstGeom prst="rect">
            <a:avLst/>
          </a:prstGeom>
          <a:noFill/>
          <a:ln>
            <a:noFill/>
          </a:ln>
        </p:spPr>
      </p:sp>
      <p:sp>
        <p:nvSpPr>
          <p:cNvPr id="289" name="Google Shape;289;p48"/>
          <p:cNvSpPr txBox="1"/>
          <p:nvPr>
            <p:ph idx="1" type="body"/>
          </p:nvPr>
        </p:nvSpPr>
        <p:spPr>
          <a:xfrm>
            <a:off x="630238" y="2057400"/>
            <a:ext cx="2949575" cy="3811588"/>
          </a:xfrm>
          <a:prstGeom prst="rect">
            <a:avLst/>
          </a:prstGeom>
          <a:noFill/>
          <a:ln>
            <a:noFill/>
          </a:ln>
        </p:spPr>
        <p:txBody>
          <a:bodyPr anchorCtr="0" anchor="t" bIns="45700" lIns="91425" spcFirstLastPara="1" rIns="0" wrap="square" tIns="45700">
            <a:noAutofit/>
          </a:bodyPr>
          <a:lstStyle>
            <a:lvl1pPr indent="-228600" lvl="0" marL="457200" algn="l">
              <a:spcBef>
                <a:spcPts val="320"/>
              </a:spcBef>
              <a:spcAft>
                <a:spcPts val="0"/>
              </a:spcAft>
              <a:buSzPts val="960"/>
              <a:buNone/>
              <a:defRPr sz="1600"/>
            </a:lvl1pPr>
            <a:lvl2pPr indent="-228600" lvl="1" marL="914400" algn="l">
              <a:spcBef>
                <a:spcPts val="280"/>
              </a:spcBef>
              <a:spcAft>
                <a:spcPts val="0"/>
              </a:spcAft>
              <a:buSzPts val="770"/>
              <a:buNone/>
              <a:defRPr sz="1400"/>
            </a:lvl2pPr>
            <a:lvl3pPr indent="-228600" lvl="2" marL="1371600" algn="l">
              <a:spcBef>
                <a:spcPts val="240"/>
              </a:spcBef>
              <a:spcAft>
                <a:spcPts val="0"/>
              </a:spcAft>
              <a:buSzPts val="600"/>
              <a:buNone/>
              <a:defRPr sz="1200"/>
            </a:lvl3pPr>
            <a:lvl4pPr indent="-228600" lvl="3" marL="1828800" algn="l">
              <a:spcBef>
                <a:spcPts val="200"/>
              </a:spcBef>
              <a:spcAft>
                <a:spcPts val="0"/>
              </a:spcAft>
              <a:buSzPts val="550"/>
              <a:buNone/>
              <a:defRPr sz="1000"/>
            </a:lvl4pPr>
            <a:lvl5pPr indent="-228600" lvl="4" marL="2286000" algn="l">
              <a:spcBef>
                <a:spcPts val="200"/>
              </a:spcBef>
              <a:spcAft>
                <a:spcPts val="0"/>
              </a:spcAft>
              <a:buSzPts val="5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90" name="Google Shape;290;p48"/>
          <p:cNvSpPr txBox="1"/>
          <p:nvPr>
            <p:ph idx="12" type="sldNum"/>
          </p:nvPr>
        </p:nvSpPr>
        <p:spPr>
          <a:xfrm>
            <a:off x="6934200" y="6400800"/>
            <a:ext cx="19050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1pPr>
            <a:lvl2pPr indent="0" lvl="1"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2pPr>
            <a:lvl3pPr indent="0" lvl="2"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3pPr>
            <a:lvl4pPr indent="0" lvl="3"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4pPr>
            <a:lvl5pPr indent="0" lvl="4"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5pPr>
            <a:lvl6pPr indent="0" lvl="5"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6pPr>
            <a:lvl7pPr indent="0" lvl="6"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7pPr>
            <a:lvl8pPr indent="0" lvl="7"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8pPr>
            <a:lvl9pPr indent="0" lvl="8"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9pPr>
          </a:lstStyle>
          <a:p>
            <a:pPr indent="0" lvl="0" marL="0" rtl="0" algn="r">
              <a:spcBef>
                <a:spcPts val="0"/>
              </a:spcBef>
              <a:spcAft>
                <a:spcPts val="0"/>
              </a:spcAft>
              <a:buNone/>
            </a:pPr>
            <a:r>
              <a:rPr lang="en-US"/>
              <a:t>Slide 15- </a:t>
            </a: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bg>
      <p:bgPr>
        <a:solidFill>
          <a:schemeClr val="lt1"/>
        </a:solidFill>
      </p:bgPr>
    </p:bg>
    <p:spTree>
      <p:nvGrpSpPr>
        <p:cNvPr id="291" name="Shape 291"/>
        <p:cNvGrpSpPr/>
        <p:nvPr/>
      </p:nvGrpSpPr>
      <p:grpSpPr>
        <a:xfrm>
          <a:off x="0" y="0"/>
          <a:ext cx="0" cy="0"/>
          <a:chOff x="0" y="0"/>
          <a:chExt cx="0" cy="0"/>
        </a:xfrm>
      </p:grpSpPr>
      <p:sp>
        <p:nvSpPr>
          <p:cNvPr id="292" name="Google Shape;292;p49"/>
          <p:cNvSpPr txBox="1"/>
          <p:nvPr>
            <p:ph type="title"/>
          </p:nvPr>
        </p:nvSpPr>
        <p:spPr>
          <a:xfrm>
            <a:off x="228600" y="303213"/>
            <a:ext cx="7796213" cy="9921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 name="Google Shape;293;p49"/>
          <p:cNvSpPr txBox="1"/>
          <p:nvPr>
            <p:ph idx="1" type="body"/>
          </p:nvPr>
        </p:nvSpPr>
        <p:spPr>
          <a:xfrm rot="5400000">
            <a:off x="2101057" y="-261143"/>
            <a:ext cx="4572000" cy="8294687"/>
          </a:xfrm>
          <a:prstGeom prst="rect">
            <a:avLst/>
          </a:prstGeom>
          <a:noFill/>
          <a:ln>
            <a:noFill/>
          </a:ln>
        </p:spPr>
        <p:txBody>
          <a:bodyPr anchorCtr="0" anchor="t" bIns="45700" lIns="91425" spcFirstLastPara="1" rIns="0"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4" name="Google Shape;294;p49"/>
          <p:cNvSpPr txBox="1"/>
          <p:nvPr>
            <p:ph idx="12" type="sldNum"/>
          </p:nvPr>
        </p:nvSpPr>
        <p:spPr>
          <a:xfrm>
            <a:off x="6934200" y="6400800"/>
            <a:ext cx="19050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1pPr>
            <a:lvl2pPr indent="0" lvl="1"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2pPr>
            <a:lvl3pPr indent="0" lvl="2"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3pPr>
            <a:lvl4pPr indent="0" lvl="3"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4pPr>
            <a:lvl5pPr indent="0" lvl="4"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5pPr>
            <a:lvl6pPr indent="0" lvl="5"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6pPr>
            <a:lvl7pPr indent="0" lvl="6"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7pPr>
            <a:lvl8pPr indent="0" lvl="7"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8pPr>
            <a:lvl9pPr indent="0" lvl="8"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9pPr>
          </a:lstStyle>
          <a:p>
            <a:pPr indent="0" lvl="0" marL="0" rtl="0" algn="r">
              <a:spcBef>
                <a:spcPts val="0"/>
              </a:spcBef>
              <a:spcAft>
                <a:spcPts val="0"/>
              </a:spcAft>
              <a:buNone/>
            </a:pPr>
            <a:r>
              <a:rPr lang="en-US"/>
              <a:t>Slide 15- </a:t>
            </a:r>
            <a:fld id="{00000000-1234-1234-1234-123412341234}" type="slidenum">
              <a:rPr lang="en-US"/>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bg>
      <p:bgPr>
        <a:solidFill>
          <a:schemeClr val="lt1"/>
        </a:solidFill>
      </p:bgPr>
    </p:bg>
    <p:spTree>
      <p:nvGrpSpPr>
        <p:cNvPr id="295" name="Shape 295"/>
        <p:cNvGrpSpPr/>
        <p:nvPr/>
      </p:nvGrpSpPr>
      <p:grpSpPr>
        <a:xfrm>
          <a:off x="0" y="0"/>
          <a:ext cx="0" cy="0"/>
          <a:chOff x="0" y="0"/>
          <a:chExt cx="0" cy="0"/>
        </a:xfrm>
      </p:grpSpPr>
      <p:sp>
        <p:nvSpPr>
          <p:cNvPr id="296" name="Google Shape;296;p50"/>
          <p:cNvSpPr txBox="1"/>
          <p:nvPr>
            <p:ph type="title"/>
          </p:nvPr>
        </p:nvSpPr>
        <p:spPr>
          <a:xfrm rot="5400000">
            <a:off x="4561682" y="2199482"/>
            <a:ext cx="5868987" cy="20764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 name="Google Shape;297;p50"/>
          <p:cNvSpPr txBox="1"/>
          <p:nvPr>
            <p:ph idx="1" type="body"/>
          </p:nvPr>
        </p:nvSpPr>
        <p:spPr>
          <a:xfrm rot="5400000">
            <a:off x="332582" y="199231"/>
            <a:ext cx="5868987" cy="6076950"/>
          </a:xfrm>
          <a:prstGeom prst="rect">
            <a:avLst/>
          </a:prstGeom>
          <a:noFill/>
          <a:ln>
            <a:noFill/>
          </a:ln>
        </p:spPr>
        <p:txBody>
          <a:bodyPr anchorCtr="0" anchor="t" bIns="45700" lIns="91425" spcFirstLastPara="1" rIns="0"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8" name="Google Shape;298;p50"/>
          <p:cNvSpPr txBox="1"/>
          <p:nvPr>
            <p:ph idx="12" type="sldNum"/>
          </p:nvPr>
        </p:nvSpPr>
        <p:spPr>
          <a:xfrm>
            <a:off x="6934200" y="6400800"/>
            <a:ext cx="19050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1pPr>
            <a:lvl2pPr indent="0" lvl="1"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2pPr>
            <a:lvl3pPr indent="0" lvl="2"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3pPr>
            <a:lvl4pPr indent="0" lvl="3"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4pPr>
            <a:lvl5pPr indent="0" lvl="4"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5pPr>
            <a:lvl6pPr indent="0" lvl="5"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6pPr>
            <a:lvl7pPr indent="0" lvl="6"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7pPr>
            <a:lvl8pPr indent="0" lvl="7"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8pPr>
            <a:lvl9pPr indent="0" lvl="8" marL="0" marR="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9pPr>
          </a:lstStyle>
          <a:p>
            <a:pPr indent="0" lvl="0" marL="0" rtl="0" algn="r">
              <a:spcBef>
                <a:spcPts val="0"/>
              </a:spcBef>
              <a:spcAft>
                <a:spcPts val="0"/>
              </a:spcAft>
              <a:buNone/>
            </a:pPr>
            <a:r>
              <a:rPr lang="en-US"/>
              <a:t>Slide 15- </a:t>
            </a: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gradFill>
          <a:gsLst>
            <a:gs pos="0">
              <a:srgbClr val="439FD7"/>
            </a:gs>
            <a:gs pos="25000">
              <a:srgbClr val="4397CA"/>
            </a:gs>
            <a:gs pos="100000">
              <a:srgbClr val="00466A"/>
            </a:gs>
          </a:gsLst>
          <a:path path="circle">
            <a:fillToRect b="50%" l="50%" r="50%" t="50%"/>
          </a:path>
          <a:tileRect/>
        </a:gradFill>
      </p:bgPr>
    </p:bg>
    <p:spTree>
      <p:nvGrpSpPr>
        <p:cNvPr id="55" name="Shape 55"/>
        <p:cNvGrpSpPr/>
        <p:nvPr/>
      </p:nvGrpSpPr>
      <p:grpSpPr>
        <a:xfrm>
          <a:off x="0" y="0"/>
          <a:ext cx="0" cy="0"/>
          <a:chOff x="0" y="0"/>
          <a:chExt cx="0" cy="0"/>
        </a:xfrm>
      </p:grpSpPr>
      <p:sp>
        <p:nvSpPr>
          <p:cNvPr id="56" name="Google Shape;56;p7"/>
          <p:cNvSpPr txBox="1"/>
          <p:nvPr>
            <p:ph type="ctrTitle"/>
          </p:nvPr>
        </p:nvSpPr>
        <p:spPr>
          <a:xfrm>
            <a:off x="533400" y="1371600"/>
            <a:ext cx="7851648" cy="1828800"/>
          </a:xfrm>
          <a:prstGeom prst="rect">
            <a:avLst/>
          </a:prstGeom>
          <a:noFill/>
          <a:ln>
            <a:noFill/>
          </a:ln>
        </p:spPr>
        <p:txBody>
          <a:bodyPr anchorCtr="0" anchor="b" bIns="0" lIns="0" spcFirstLastPara="1" rIns="18275" wrap="square" tIns="0">
            <a:normAutofit/>
          </a:bodyPr>
          <a:lstStyle>
            <a:lvl1pPr lvl="0" algn="r">
              <a:spcBef>
                <a:spcPts val="0"/>
              </a:spcBef>
              <a:spcAft>
                <a:spcPts val="0"/>
              </a:spcAft>
              <a:buClr>
                <a:srgbClr val="4CE0EA"/>
              </a:buClr>
              <a:buSzPts val="5600"/>
              <a:buFont typeface="Calibri"/>
              <a:buNone/>
              <a:defRPr b="1" sz="5600">
                <a:solidFill>
                  <a:srgbClr val="4CE0EA"/>
                </a:solidFill>
                <a:latin typeface="Calibri"/>
                <a:ea typeface="Calibri"/>
                <a:cs typeface="Calibri"/>
                <a:sym typeface="Calibri"/>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7"/>
          <p:cNvSpPr txBox="1"/>
          <p:nvPr>
            <p:ph idx="1" type="subTitle"/>
          </p:nvPr>
        </p:nvSpPr>
        <p:spPr>
          <a:xfrm>
            <a:off x="533400" y="3228536"/>
            <a:ext cx="7854696" cy="1752600"/>
          </a:xfrm>
          <a:prstGeom prst="rect">
            <a:avLst/>
          </a:prstGeom>
          <a:noFill/>
          <a:ln>
            <a:noFill/>
          </a:ln>
        </p:spPr>
        <p:txBody>
          <a:bodyPr anchorCtr="0" anchor="t" bIns="45700" lIns="0" spcFirstLastPara="1" rIns="18275" wrap="square" tIns="45700">
            <a:noAutofit/>
          </a:bodyPr>
          <a:lstStyle>
            <a:lvl1pPr lvl="0" marR="45720" algn="r">
              <a:spcBef>
                <a:spcPts val="520"/>
              </a:spcBef>
              <a:spcAft>
                <a:spcPts val="0"/>
              </a:spcAft>
              <a:buSzPts val="2470"/>
              <a:buNone/>
              <a:defRPr>
                <a:solidFill>
                  <a:schemeClr val="lt1"/>
                </a:solidFill>
              </a:defRPr>
            </a:lvl1pPr>
            <a:lvl2pPr lvl="1" algn="ctr">
              <a:spcBef>
                <a:spcPts val="360"/>
              </a:spcBef>
              <a:spcAft>
                <a:spcPts val="0"/>
              </a:spcAft>
              <a:buSzPts val="1530"/>
              <a:buNone/>
              <a:defRPr/>
            </a:lvl2pPr>
            <a:lvl3pPr lvl="2" algn="ctr">
              <a:spcBef>
                <a:spcPts val="360"/>
              </a:spcBef>
              <a:spcAft>
                <a:spcPts val="0"/>
              </a:spcAft>
              <a:buSzPts val="1260"/>
              <a:buNone/>
              <a:defRPr/>
            </a:lvl3pPr>
            <a:lvl4pPr lvl="3" algn="ctr">
              <a:spcBef>
                <a:spcPts val="360"/>
              </a:spcBef>
              <a:spcAft>
                <a:spcPts val="0"/>
              </a:spcAft>
              <a:buSzPts val="1170"/>
              <a:buNone/>
              <a:defRPr/>
            </a:lvl4pPr>
            <a:lvl5pPr lvl="4" algn="ctr">
              <a:spcBef>
                <a:spcPts val="360"/>
              </a:spcBef>
              <a:spcAft>
                <a:spcPts val="0"/>
              </a:spcAft>
              <a:buSzPts val="1170"/>
              <a:buNone/>
              <a:defRPr/>
            </a:lvl5pPr>
            <a:lvl6pPr lvl="5" algn="ctr">
              <a:spcBef>
                <a:spcPts val="360"/>
              </a:spcBef>
              <a:spcAft>
                <a:spcPts val="0"/>
              </a:spcAft>
              <a:buSzPts val="1440"/>
              <a:buNone/>
              <a:defRPr/>
            </a:lvl6pPr>
            <a:lvl7pPr lvl="6" algn="ctr">
              <a:spcBef>
                <a:spcPts val="360"/>
              </a:spcBef>
              <a:spcAft>
                <a:spcPts val="0"/>
              </a:spcAft>
              <a:buSzPts val="1440"/>
              <a:buNone/>
              <a:defRPr/>
            </a:lvl7pPr>
            <a:lvl8pPr lvl="7" algn="ctr">
              <a:spcBef>
                <a:spcPts val="360"/>
              </a:spcBef>
              <a:spcAft>
                <a:spcPts val="0"/>
              </a:spcAft>
              <a:buSzPts val="1800"/>
              <a:buNone/>
              <a:defRPr/>
            </a:lvl8pPr>
            <a:lvl9pPr lvl="8" algn="ctr">
              <a:spcBef>
                <a:spcPts val="360"/>
              </a:spcBef>
              <a:spcAft>
                <a:spcPts val="0"/>
              </a:spcAft>
              <a:buSzPts val="1800"/>
              <a:buNone/>
              <a:defRPr/>
            </a:lvl9pPr>
          </a:lstStyle>
          <a:p/>
        </p:txBody>
      </p:sp>
      <p:sp>
        <p:nvSpPr>
          <p:cNvPr id="58" name="Google Shape;58;p7"/>
          <p:cNvSpPr txBox="1"/>
          <p:nvPr>
            <p:ph idx="10" type="dt"/>
          </p:nvPr>
        </p:nvSpPr>
        <p:spPr>
          <a:xfrm>
            <a:off x="457200" y="6356350"/>
            <a:ext cx="2133600" cy="365125"/>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Clr>
                <a:srgbClr val="D0E9ED"/>
              </a:buClr>
              <a:buSzPts val="1200"/>
              <a:buFont typeface="Constantia"/>
              <a:buNone/>
              <a:defRPr/>
            </a:lvl1pPr>
            <a:lvl2pPr lvl="1" algn="l">
              <a:lnSpc>
                <a:spcPct val="100000"/>
              </a:lnSpc>
              <a:spcBef>
                <a:spcPts val="0"/>
              </a:spcBef>
              <a:spcAft>
                <a:spcPts val="0"/>
              </a:spcAft>
              <a:buClr>
                <a:schemeClr val="lt1"/>
              </a:buClr>
              <a:buSzPts val="1800"/>
              <a:buNone/>
              <a:defRPr/>
            </a:lvl2pPr>
            <a:lvl3pPr lvl="2" algn="l">
              <a:lnSpc>
                <a:spcPct val="100000"/>
              </a:lnSpc>
              <a:spcBef>
                <a:spcPts val="0"/>
              </a:spcBef>
              <a:spcAft>
                <a:spcPts val="0"/>
              </a:spcAft>
              <a:buClr>
                <a:schemeClr val="lt1"/>
              </a:buClr>
              <a:buSzPts val="1800"/>
              <a:buNone/>
              <a:defRPr/>
            </a:lvl3pPr>
            <a:lvl4pPr lvl="3" algn="l">
              <a:lnSpc>
                <a:spcPct val="100000"/>
              </a:lnSpc>
              <a:spcBef>
                <a:spcPts val="0"/>
              </a:spcBef>
              <a:spcAft>
                <a:spcPts val="0"/>
              </a:spcAft>
              <a:buClr>
                <a:schemeClr val="lt1"/>
              </a:buClr>
              <a:buSzPts val="1800"/>
              <a:buNone/>
              <a:defRPr/>
            </a:lvl4pPr>
            <a:lvl5pPr lvl="4" algn="l">
              <a:lnSpc>
                <a:spcPct val="100000"/>
              </a:lnSpc>
              <a:spcBef>
                <a:spcPts val="0"/>
              </a:spcBef>
              <a:spcAft>
                <a:spcPts val="0"/>
              </a:spcAft>
              <a:buClr>
                <a:schemeClr val="lt1"/>
              </a:buClr>
              <a:buSzPts val="1800"/>
              <a:buNone/>
              <a:defRPr/>
            </a:lvl5pPr>
            <a:lvl6pPr lvl="5" algn="l">
              <a:lnSpc>
                <a:spcPct val="100000"/>
              </a:lnSpc>
              <a:spcBef>
                <a:spcPts val="0"/>
              </a:spcBef>
              <a:spcAft>
                <a:spcPts val="0"/>
              </a:spcAft>
              <a:buClr>
                <a:schemeClr val="lt1"/>
              </a:buClr>
              <a:buSzPts val="1800"/>
              <a:buNone/>
              <a:defRPr/>
            </a:lvl6pPr>
            <a:lvl7pPr lvl="6" algn="l">
              <a:lnSpc>
                <a:spcPct val="100000"/>
              </a:lnSpc>
              <a:spcBef>
                <a:spcPts val="0"/>
              </a:spcBef>
              <a:spcAft>
                <a:spcPts val="0"/>
              </a:spcAft>
              <a:buClr>
                <a:schemeClr val="lt1"/>
              </a:buClr>
              <a:buSzPts val="1800"/>
              <a:buNone/>
              <a:defRPr/>
            </a:lvl7pPr>
            <a:lvl8pPr lvl="7" algn="l">
              <a:lnSpc>
                <a:spcPct val="100000"/>
              </a:lnSpc>
              <a:spcBef>
                <a:spcPts val="0"/>
              </a:spcBef>
              <a:spcAft>
                <a:spcPts val="0"/>
              </a:spcAft>
              <a:buClr>
                <a:schemeClr val="lt1"/>
              </a:buClr>
              <a:buSzPts val="1800"/>
              <a:buNone/>
              <a:defRPr/>
            </a:lvl8pPr>
            <a:lvl9pPr lvl="8" algn="l">
              <a:lnSpc>
                <a:spcPct val="100000"/>
              </a:lnSpc>
              <a:spcBef>
                <a:spcPts val="0"/>
              </a:spcBef>
              <a:spcAft>
                <a:spcPts val="0"/>
              </a:spcAft>
              <a:buClr>
                <a:schemeClr val="lt1"/>
              </a:buClr>
              <a:buSzPts val="1800"/>
              <a:buNone/>
              <a:defRPr/>
            </a:lvl9pPr>
          </a:lstStyle>
          <a:p/>
        </p:txBody>
      </p:sp>
      <p:sp>
        <p:nvSpPr>
          <p:cNvPr id="59" name="Google Shape;59;p7"/>
          <p:cNvSpPr txBox="1"/>
          <p:nvPr>
            <p:ph idx="11" type="ftr"/>
          </p:nvPr>
        </p:nvSpPr>
        <p:spPr>
          <a:xfrm>
            <a:off x="2667000" y="6356350"/>
            <a:ext cx="3352800" cy="365125"/>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Clr>
                <a:srgbClr val="D0E9ED"/>
              </a:buClr>
              <a:buSzPts val="1200"/>
              <a:buFont typeface="Constantia"/>
              <a:buNone/>
              <a:defRPr/>
            </a:lvl1pPr>
            <a:lvl2pPr lvl="1" algn="l">
              <a:lnSpc>
                <a:spcPct val="100000"/>
              </a:lnSpc>
              <a:spcBef>
                <a:spcPts val="0"/>
              </a:spcBef>
              <a:spcAft>
                <a:spcPts val="0"/>
              </a:spcAft>
              <a:buClr>
                <a:schemeClr val="lt1"/>
              </a:buClr>
              <a:buSzPts val="1800"/>
              <a:buNone/>
              <a:defRPr/>
            </a:lvl2pPr>
            <a:lvl3pPr lvl="2" algn="l">
              <a:lnSpc>
                <a:spcPct val="100000"/>
              </a:lnSpc>
              <a:spcBef>
                <a:spcPts val="0"/>
              </a:spcBef>
              <a:spcAft>
                <a:spcPts val="0"/>
              </a:spcAft>
              <a:buClr>
                <a:schemeClr val="lt1"/>
              </a:buClr>
              <a:buSzPts val="1800"/>
              <a:buNone/>
              <a:defRPr/>
            </a:lvl3pPr>
            <a:lvl4pPr lvl="3" algn="l">
              <a:lnSpc>
                <a:spcPct val="100000"/>
              </a:lnSpc>
              <a:spcBef>
                <a:spcPts val="0"/>
              </a:spcBef>
              <a:spcAft>
                <a:spcPts val="0"/>
              </a:spcAft>
              <a:buClr>
                <a:schemeClr val="lt1"/>
              </a:buClr>
              <a:buSzPts val="1800"/>
              <a:buNone/>
              <a:defRPr/>
            </a:lvl4pPr>
            <a:lvl5pPr lvl="4" algn="l">
              <a:lnSpc>
                <a:spcPct val="100000"/>
              </a:lnSpc>
              <a:spcBef>
                <a:spcPts val="0"/>
              </a:spcBef>
              <a:spcAft>
                <a:spcPts val="0"/>
              </a:spcAft>
              <a:buClr>
                <a:schemeClr val="lt1"/>
              </a:buClr>
              <a:buSzPts val="1800"/>
              <a:buNone/>
              <a:defRPr/>
            </a:lvl5pPr>
            <a:lvl6pPr lvl="5" algn="l">
              <a:lnSpc>
                <a:spcPct val="100000"/>
              </a:lnSpc>
              <a:spcBef>
                <a:spcPts val="0"/>
              </a:spcBef>
              <a:spcAft>
                <a:spcPts val="0"/>
              </a:spcAft>
              <a:buClr>
                <a:schemeClr val="lt1"/>
              </a:buClr>
              <a:buSzPts val="1800"/>
              <a:buNone/>
              <a:defRPr/>
            </a:lvl6pPr>
            <a:lvl7pPr lvl="6" algn="l">
              <a:lnSpc>
                <a:spcPct val="100000"/>
              </a:lnSpc>
              <a:spcBef>
                <a:spcPts val="0"/>
              </a:spcBef>
              <a:spcAft>
                <a:spcPts val="0"/>
              </a:spcAft>
              <a:buClr>
                <a:schemeClr val="lt1"/>
              </a:buClr>
              <a:buSzPts val="1800"/>
              <a:buNone/>
              <a:defRPr/>
            </a:lvl7pPr>
            <a:lvl8pPr lvl="7" algn="l">
              <a:lnSpc>
                <a:spcPct val="100000"/>
              </a:lnSpc>
              <a:spcBef>
                <a:spcPts val="0"/>
              </a:spcBef>
              <a:spcAft>
                <a:spcPts val="0"/>
              </a:spcAft>
              <a:buClr>
                <a:schemeClr val="lt1"/>
              </a:buClr>
              <a:buSzPts val="1800"/>
              <a:buNone/>
              <a:defRPr/>
            </a:lvl8pPr>
            <a:lvl9pPr lvl="8" algn="l">
              <a:lnSpc>
                <a:spcPct val="100000"/>
              </a:lnSpc>
              <a:spcBef>
                <a:spcPts val="0"/>
              </a:spcBef>
              <a:spcAft>
                <a:spcPts val="0"/>
              </a:spcAft>
              <a:buClr>
                <a:schemeClr val="lt1"/>
              </a:buClr>
              <a:buSzPts val="1800"/>
              <a:buNone/>
              <a:defRPr/>
            </a:lvl9pPr>
          </a:lstStyle>
          <a:p/>
        </p:txBody>
      </p:sp>
      <p:sp>
        <p:nvSpPr>
          <p:cNvPr id="60" name="Google Shape;60;p7"/>
          <p:cNvSpPr txBox="1"/>
          <p:nvPr>
            <p:ph idx="12" type="sldNum"/>
          </p:nvPr>
        </p:nvSpPr>
        <p:spPr>
          <a:xfrm>
            <a:off x="7924800" y="6356350"/>
            <a:ext cx="762000" cy="365125"/>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D1EAEE"/>
              </a:buClr>
              <a:buSzPts val="1200"/>
              <a:buFont typeface="Constantia"/>
              <a:buNone/>
              <a:defRPr b="0" i="0" sz="1200" u="none" cap="none" strike="noStrike">
                <a:solidFill>
                  <a:srgbClr val="D1EAEE"/>
                </a:solidFill>
                <a:latin typeface="Constantia"/>
                <a:ea typeface="Constantia"/>
                <a:cs typeface="Constantia"/>
                <a:sym typeface="Constantia"/>
              </a:defRPr>
            </a:lvl1pPr>
            <a:lvl2pPr indent="0" lvl="1" marL="0" marR="0" algn="r">
              <a:lnSpc>
                <a:spcPct val="100000"/>
              </a:lnSpc>
              <a:spcBef>
                <a:spcPts val="0"/>
              </a:spcBef>
              <a:spcAft>
                <a:spcPts val="0"/>
              </a:spcAft>
              <a:buClr>
                <a:srgbClr val="D1EAEE"/>
              </a:buClr>
              <a:buSzPts val="1200"/>
              <a:buFont typeface="Constantia"/>
              <a:buNone/>
              <a:defRPr b="0" i="0" sz="1200" u="none" cap="none" strike="noStrike">
                <a:solidFill>
                  <a:srgbClr val="D1EAEE"/>
                </a:solidFill>
                <a:latin typeface="Constantia"/>
                <a:ea typeface="Constantia"/>
                <a:cs typeface="Constantia"/>
                <a:sym typeface="Constantia"/>
              </a:defRPr>
            </a:lvl2pPr>
            <a:lvl3pPr indent="0" lvl="2" marL="0" marR="0" algn="r">
              <a:lnSpc>
                <a:spcPct val="100000"/>
              </a:lnSpc>
              <a:spcBef>
                <a:spcPts val="0"/>
              </a:spcBef>
              <a:spcAft>
                <a:spcPts val="0"/>
              </a:spcAft>
              <a:buClr>
                <a:srgbClr val="D1EAEE"/>
              </a:buClr>
              <a:buSzPts val="1200"/>
              <a:buFont typeface="Constantia"/>
              <a:buNone/>
              <a:defRPr b="0" i="0" sz="1200" u="none" cap="none" strike="noStrike">
                <a:solidFill>
                  <a:srgbClr val="D1EAEE"/>
                </a:solidFill>
                <a:latin typeface="Constantia"/>
                <a:ea typeface="Constantia"/>
                <a:cs typeface="Constantia"/>
                <a:sym typeface="Constantia"/>
              </a:defRPr>
            </a:lvl3pPr>
            <a:lvl4pPr indent="0" lvl="3" marL="0" marR="0" algn="r">
              <a:lnSpc>
                <a:spcPct val="100000"/>
              </a:lnSpc>
              <a:spcBef>
                <a:spcPts val="0"/>
              </a:spcBef>
              <a:spcAft>
                <a:spcPts val="0"/>
              </a:spcAft>
              <a:buClr>
                <a:srgbClr val="D1EAEE"/>
              </a:buClr>
              <a:buSzPts val="1200"/>
              <a:buFont typeface="Constantia"/>
              <a:buNone/>
              <a:defRPr b="0" i="0" sz="1200" u="none" cap="none" strike="noStrike">
                <a:solidFill>
                  <a:srgbClr val="D1EAEE"/>
                </a:solidFill>
                <a:latin typeface="Constantia"/>
                <a:ea typeface="Constantia"/>
                <a:cs typeface="Constantia"/>
                <a:sym typeface="Constantia"/>
              </a:defRPr>
            </a:lvl4pPr>
            <a:lvl5pPr indent="0" lvl="4" marL="0" marR="0" algn="r">
              <a:lnSpc>
                <a:spcPct val="100000"/>
              </a:lnSpc>
              <a:spcBef>
                <a:spcPts val="0"/>
              </a:spcBef>
              <a:spcAft>
                <a:spcPts val="0"/>
              </a:spcAft>
              <a:buClr>
                <a:srgbClr val="D1EAEE"/>
              </a:buClr>
              <a:buSzPts val="1200"/>
              <a:buFont typeface="Constantia"/>
              <a:buNone/>
              <a:defRPr b="0" i="0" sz="1200" u="none" cap="none" strike="noStrike">
                <a:solidFill>
                  <a:srgbClr val="D1EAEE"/>
                </a:solidFill>
                <a:latin typeface="Constantia"/>
                <a:ea typeface="Constantia"/>
                <a:cs typeface="Constantia"/>
                <a:sym typeface="Constantia"/>
              </a:defRPr>
            </a:lvl5pPr>
            <a:lvl6pPr indent="0" lvl="5" marL="0" marR="0" algn="r">
              <a:lnSpc>
                <a:spcPct val="100000"/>
              </a:lnSpc>
              <a:spcBef>
                <a:spcPts val="0"/>
              </a:spcBef>
              <a:spcAft>
                <a:spcPts val="0"/>
              </a:spcAft>
              <a:buClr>
                <a:srgbClr val="D1EAEE"/>
              </a:buClr>
              <a:buSzPts val="1200"/>
              <a:buFont typeface="Constantia"/>
              <a:buNone/>
              <a:defRPr b="0" i="0" sz="1200" u="none" cap="none" strike="noStrike">
                <a:solidFill>
                  <a:srgbClr val="D1EAEE"/>
                </a:solidFill>
                <a:latin typeface="Constantia"/>
                <a:ea typeface="Constantia"/>
                <a:cs typeface="Constantia"/>
                <a:sym typeface="Constantia"/>
              </a:defRPr>
            </a:lvl6pPr>
            <a:lvl7pPr indent="0" lvl="6" marL="0" marR="0" algn="r">
              <a:lnSpc>
                <a:spcPct val="100000"/>
              </a:lnSpc>
              <a:spcBef>
                <a:spcPts val="0"/>
              </a:spcBef>
              <a:spcAft>
                <a:spcPts val="0"/>
              </a:spcAft>
              <a:buClr>
                <a:srgbClr val="D1EAEE"/>
              </a:buClr>
              <a:buSzPts val="1200"/>
              <a:buFont typeface="Constantia"/>
              <a:buNone/>
              <a:defRPr b="0" i="0" sz="1200" u="none" cap="none" strike="noStrike">
                <a:solidFill>
                  <a:srgbClr val="D1EAEE"/>
                </a:solidFill>
                <a:latin typeface="Constantia"/>
                <a:ea typeface="Constantia"/>
                <a:cs typeface="Constantia"/>
                <a:sym typeface="Constantia"/>
              </a:defRPr>
            </a:lvl7pPr>
            <a:lvl8pPr indent="0" lvl="7" marL="0" marR="0" algn="r">
              <a:lnSpc>
                <a:spcPct val="100000"/>
              </a:lnSpc>
              <a:spcBef>
                <a:spcPts val="0"/>
              </a:spcBef>
              <a:spcAft>
                <a:spcPts val="0"/>
              </a:spcAft>
              <a:buClr>
                <a:srgbClr val="D1EAEE"/>
              </a:buClr>
              <a:buSzPts val="1200"/>
              <a:buFont typeface="Constantia"/>
              <a:buNone/>
              <a:defRPr b="0" i="0" sz="1200" u="none" cap="none" strike="noStrike">
                <a:solidFill>
                  <a:srgbClr val="D1EAEE"/>
                </a:solidFill>
                <a:latin typeface="Constantia"/>
                <a:ea typeface="Constantia"/>
                <a:cs typeface="Constantia"/>
                <a:sym typeface="Constantia"/>
              </a:defRPr>
            </a:lvl8pPr>
            <a:lvl9pPr indent="0" lvl="8" marL="0" marR="0" algn="r">
              <a:lnSpc>
                <a:spcPct val="100000"/>
              </a:lnSpc>
              <a:spcBef>
                <a:spcPts val="0"/>
              </a:spcBef>
              <a:spcAft>
                <a:spcPts val="0"/>
              </a:spcAft>
              <a:buClr>
                <a:srgbClr val="D1EAEE"/>
              </a:buClr>
              <a:buSzPts val="1200"/>
              <a:buFont typeface="Constantia"/>
              <a:buNone/>
              <a:defRPr b="0" i="0" sz="1200" u="none" cap="none" strike="noStrike">
                <a:solidFill>
                  <a:srgbClr val="D1EAEE"/>
                </a:solidFill>
                <a:latin typeface="Constantia"/>
                <a:ea typeface="Constantia"/>
                <a:cs typeface="Constantia"/>
                <a:sym typeface="Constanti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rgbClr val="439FD7"/>
            </a:gs>
            <a:gs pos="25000">
              <a:srgbClr val="4397CA"/>
            </a:gs>
            <a:gs pos="100000">
              <a:srgbClr val="00466A"/>
            </a:gs>
          </a:gsLst>
          <a:path path="circle">
            <a:fillToRect b="50%" l="50%" r="50%" t="50%"/>
          </a:path>
          <a:tileRect/>
        </a:gradFill>
      </p:bgPr>
    </p:bg>
    <p:spTree>
      <p:nvGrpSpPr>
        <p:cNvPr id="61" name="Shape 61"/>
        <p:cNvGrpSpPr/>
        <p:nvPr/>
      </p:nvGrpSpPr>
      <p:grpSpPr>
        <a:xfrm>
          <a:off x="0" y="0"/>
          <a:ext cx="0" cy="0"/>
          <a:chOff x="0" y="0"/>
          <a:chExt cx="0" cy="0"/>
        </a:xfrm>
      </p:grpSpPr>
      <p:sp>
        <p:nvSpPr>
          <p:cNvPr id="62" name="Google Shape;62;p8"/>
          <p:cNvSpPr txBox="1"/>
          <p:nvPr>
            <p:ph type="title"/>
          </p:nvPr>
        </p:nvSpPr>
        <p:spPr>
          <a:xfrm>
            <a:off x="530352" y="1316736"/>
            <a:ext cx="7772400" cy="1362456"/>
          </a:xfrm>
          <a:prstGeom prst="rect">
            <a:avLst/>
          </a:prstGeom>
          <a:noFill/>
          <a:ln>
            <a:noFill/>
          </a:ln>
        </p:spPr>
        <p:txBody>
          <a:bodyPr anchorCtr="0" anchor="b" bIns="0" lIns="0" spcFirstLastPara="1" rIns="0" wrap="square" tIns="0">
            <a:noAutofit/>
          </a:bodyPr>
          <a:lstStyle>
            <a:lvl1pPr lvl="0" algn="l">
              <a:spcBef>
                <a:spcPts val="0"/>
              </a:spcBef>
              <a:spcAft>
                <a:spcPts val="0"/>
              </a:spcAft>
              <a:buClr>
                <a:srgbClr val="4AE3AC"/>
              </a:buClr>
              <a:buSzPts val="5600"/>
              <a:buFont typeface="Calibri"/>
              <a:buNone/>
              <a:defRPr b="1" sz="5600" cap="none">
                <a:solidFill>
                  <a:srgbClr val="4AE3AC"/>
                </a:solidFill>
                <a:latin typeface="Calibri"/>
                <a:ea typeface="Calibri"/>
                <a:cs typeface="Calibri"/>
                <a:sym typeface="Calibri"/>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8"/>
          <p:cNvSpPr txBox="1"/>
          <p:nvPr>
            <p:ph idx="1" type="body"/>
          </p:nvPr>
        </p:nvSpPr>
        <p:spPr>
          <a:xfrm>
            <a:off x="530352" y="2704664"/>
            <a:ext cx="7772400" cy="1509712"/>
          </a:xfrm>
          <a:prstGeom prst="rect">
            <a:avLst/>
          </a:prstGeom>
          <a:noFill/>
          <a:ln>
            <a:noFill/>
          </a:ln>
        </p:spPr>
        <p:txBody>
          <a:bodyPr anchorCtr="0" anchor="t" bIns="45700" lIns="45700" spcFirstLastPara="1" rIns="45700" wrap="square" tIns="45700">
            <a:noAutofit/>
          </a:bodyPr>
          <a:lstStyle>
            <a:lvl1pPr indent="-228600" lvl="0" marL="457200" algn="l">
              <a:spcBef>
                <a:spcPts val="440"/>
              </a:spcBef>
              <a:spcAft>
                <a:spcPts val="0"/>
              </a:spcAft>
              <a:buSzPts val="2090"/>
              <a:buNone/>
              <a:defRPr sz="2200">
                <a:solidFill>
                  <a:schemeClr val="lt1"/>
                </a:solidFill>
              </a:defRPr>
            </a:lvl1pPr>
            <a:lvl2pPr indent="-228600" lvl="1" marL="914400" algn="l">
              <a:spcBef>
                <a:spcPts val="360"/>
              </a:spcBef>
              <a:spcAft>
                <a:spcPts val="0"/>
              </a:spcAft>
              <a:buSzPts val="1530"/>
              <a:buNone/>
              <a:defRPr sz="1800">
                <a:solidFill>
                  <a:schemeClr val="lt1"/>
                </a:solidFill>
              </a:defRPr>
            </a:lvl2pPr>
            <a:lvl3pPr indent="-228600" lvl="2" marL="1371600" algn="l">
              <a:spcBef>
                <a:spcPts val="320"/>
              </a:spcBef>
              <a:spcAft>
                <a:spcPts val="0"/>
              </a:spcAft>
              <a:buSzPts val="1120"/>
              <a:buNone/>
              <a:defRPr sz="1600">
                <a:solidFill>
                  <a:schemeClr val="lt1"/>
                </a:solidFill>
              </a:defRPr>
            </a:lvl3pPr>
            <a:lvl4pPr indent="-228600" lvl="3" marL="1828800" algn="l">
              <a:spcBef>
                <a:spcPts val="280"/>
              </a:spcBef>
              <a:spcAft>
                <a:spcPts val="0"/>
              </a:spcAft>
              <a:buSzPts val="910"/>
              <a:buNone/>
              <a:defRPr sz="1400">
                <a:solidFill>
                  <a:schemeClr val="lt1"/>
                </a:solidFill>
              </a:defRPr>
            </a:lvl4pPr>
            <a:lvl5pPr indent="-228600" lvl="4" marL="2286000" algn="l">
              <a:spcBef>
                <a:spcPts val="280"/>
              </a:spcBef>
              <a:spcAft>
                <a:spcPts val="0"/>
              </a:spcAft>
              <a:buSzPts val="910"/>
              <a:buNone/>
              <a:defRPr sz="1400">
                <a:solidFill>
                  <a:schemeClr val="lt1"/>
                </a:solidFill>
              </a:defRPr>
            </a:lvl5pPr>
            <a:lvl6pPr indent="-320039" lvl="5" marL="2743200" algn="l">
              <a:spcBef>
                <a:spcPts val="36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64" name="Google Shape;64;p8"/>
          <p:cNvSpPr txBox="1"/>
          <p:nvPr>
            <p:ph idx="10" type="dt"/>
          </p:nvPr>
        </p:nvSpPr>
        <p:spPr>
          <a:xfrm>
            <a:off x="457200" y="6356350"/>
            <a:ext cx="2133600" cy="365125"/>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Clr>
                <a:srgbClr val="D0E9ED"/>
              </a:buClr>
              <a:buSzPts val="1200"/>
              <a:buFont typeface="Constantia"/>
              <a:buNone/>
              <a:defRPr/>
            </a:lvl1pPr>
            <a:lvl2pPr lvl="1" algn="l">
              <a:lnSpc>
                <a:spcPct val="100000"/>
              </a:lnSpc>
              <a:spcBef>
                <a:spcPts val="0"/>
              </a:spcBef>
              <a:spcAft>
                <a:spcPts val="0"/>
              </a:spcAft>
              <a:buClr>
                <a:schemeClr val="lt1"/>
              </a:buClr>
              <a:buSzPts val="1800"/>
              <a:buNone/>
              <a:defRPr/>
            </a:lvl2pPr>
            <a:lvl3pPr lvl="2" algn="l">
              <a:lnSpc>
                <a:spcPct val="100000"/>
              </a:lnSpc>
              <a:spcBef>
                <a:spcPts val="0"/>
              </a:spcBef>
              <a:spcAft>
                <a:spcPts val="0"/>
              </a:spcAft>
              <a:buClr>
                <a:schemeClr val="lt1"/>
              </a:buClr>
              <a:buSzPts val="1800"/>
              <a:buNone/>
              <a:defRPr/>
            </a:lvl3pPr>
            <a:lvl4pPr lvl="3" algn="l">
              <a:lnSpc>
                <a:spcPct val="100000"/>
              </a:lnSpc>
              <a:spcBef>
                <a:spcPts val="0"/>
              </a:spcBef>
              <a:spcAft>
                <a:spcPts val="0"/>
              </a:spcAft>
              <a:buClr>
                <a:schemeClr val="lt1"/>
              </a:buClr>
              <a:buSzPts val="1800"/>
              <a:buNone/>
              <a:defRPr/>
            </a:lvl4pPr>
            <a:lvl5pPr lvl="4" algn="l">
              <a:lnSpc>
                <a:spcPct val="100000"/>
              </a:lnSpc>
              <a:spcBef>
                <a:spcPts val="0"/>
              </a:spcBef>
              <a:spcAft>
                <a:spcPts val="0"/>
              </a:spcAft>
              <a:buClr>
                <a:schemeClr val="lt1"/>
              </a:buClr>
              <a:buSzPts val="1800"/>
              <a:buNone/>
              <a:defRPr/>
            </a:lvl5pPr>
            <a:lvl6pPr lvl="5" algn="l">
              <a:lnSpc>
                <a:spcPct val="100000"/>
              </a:lnSpc>
              <a:spcBef>
                <a:spcPts val="0"/>
              </a:spcBef>
              <a:spcAft>
                <a:spcPts val="0"/>
              </a:spcAft>
              <a:buClr>
                <a:schemeClr val="lt1"/>
              </a:buClr>
              <a:buSzPts val="1800"/>
              <a:buNone/>
              <a:defRPr/>
            </a:lvl6pPr>
            <a:lvl7pPr lvl="6" algn="l">
              <a:lnSpc>
                <a:spcPct val="100000"/>
              </a:lnSpc>
              <a:spcBef>
                <a:spcPts val="0"/>
              </a:spcBef>
              <a:spcAft>
                <a:spcPts val="0"/>
              </a:spcAft>
              <a:buClr>
                <a:schemeClr val="lt1"/>
              </a:buClr>
              <a:buSzPts val="1800"/>
              <a:buNone/>
              <a:defRPr/>
            </a:lvl7pPr>
            <a:lvl8pPr lvl="7" algn="l">
              <a:lnSpc>
                <a:spcPct val="100000"/>
              </a:lnSpc>
              <a:spcBef>
                <a:spcPts val="0"/>
              </a:spcBef>
              <a:spcAft>
                <a:spcPts val="0"/>
              </a:spcAft>
              <a:buClr>
                <a:schemeClr val="lt1"/>
              </a:buClr>
              <a:buSzPts val="1800"/>
              <a:buNone/>
              <a:defRPr/>
            </a:lvl8pPr>
            <a:lvl9pPr lvl="8" algn="l">
              <a:lnSpc>
                <a:spcPct val="100000"/>
              </a:lnSpc>
              <a:spcBef>
                <a:spcPts val="0"/>
              </a:spcBef>
              <a:spcAft>
                <a:spcPts val="0"/>
              </a:spcAft>
              <a:buClr>
                <a:schemeClr val="lt1"/>
              </a:buClr>
              <a:buSzPts val="1800"/>
              <a:buNone/>
              <a:defRPr/>
            </a:lvl9pPr>
          </a:lstStyle>
          <a:p/>
        </p:txBody>
      </p:sp>
      <p:sp>
        <p:nvSpPr>
          <p:cNvPr id="65" name="Google Shape;65;p8"/>
          <p:cNvSpPr txBox="1"/>
          <p:nvPr>
            <p:ph idx="11" type="ftr"/>
          </p:nvPr>
        </p:nvSpPr>
        <p:spPr>
          <a:xfrm>
            <a:off x="2667000" y="6356350"/>
            <a:ext cx="3352800" cy="365125"/>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Clr>
                <a:srgbClr val="D0E9ED"/>
              </a:buClr>
              <a:buSzPts val="1200"/>
              <a:buFont typeface="Constantia"/>
              <a:buNone/>
              <a:defRPr/>
            </a:lvl1pPr>
            <a:lvl2pPr lvl="1" algn="l">
              <a:lnSpc>
                <a:spcPct val="100000"/>
              </a:lnSpc>
              <a:spcBef>
                <a:spcPts val="0"/>
              </a:spcBef>
              <a:spcAft>
                <a:spcPts val="0"/>
              </a:spcAft>
              <a:buClr>
                <a:schemeClr val="lt1"/>
              </a:buClr>
              <a:buSzPts val="1800"/>
              <a:buNone/>
              <a:defRPr/>
            </a:lvl2pPr>
            <a:lvl3pPr lvl="2" algn="l">
              <a:lnSpc>
                <a:spcPct val="100000"/>
              </a:lnSpc>
              <a:spcBef>
                <a:spcPts val="0"/>
              </a:spcBef>
              <a:spcAft>
                <a:spcPts val="0"/>
              </a:spcAft>
              <a:buClr>
                <a:schemeClr val="lt1"/>
              </a:buClr>
              <a:buSzPts val="1800"/>
              <a:buNone/>
              <a:defRPr/>
            </a:lvl3pPr>
            <a:lvl4pPr lvl="3" algn="l">
              <a:lnSpc>
                <a:spcPct val="100000"/>
              </a:lnSpc>
              <a:spcBef>
                <a:spcPts val="0"/>
              </a:spcBef>
              <a:spcAft>
                <a:spcPts val="0"/>
              </a:spcAft>
              <a:buClr>
                <a:schemeClr val="lt1"/>
              </a:buClr>
              <a:buSzPts val="1800"/>
              <a:buNone/>
              <a:defRPr/>
            </a:lvl4pPr>
            <a:lvl5pPr lvl="4" algn="l">
              <a:lnSpc>
                <a:spcPct val="100000"/>
              </a:lnSpc>
              <a:spcBef>
                <a:spcPts val="0"/>
              </a:spcBef>
              <a:spcAft>
                <a:spcPts val="0"/>
              </a:spcAft>
              <a:buClr>
                <a:schemeClr val="lt1"/>
              </a:buClr>
              <a:buSzPts val="1800"/>
              <a:buNone/>
              <a:defRPr/>
            </a:lvl5pPr>
            <a:lvl6pPr lvl="5" algn="l">
              <a:lnSpc>
                <a:spcPct val="100000"/>
              </a:lnSpc>
              <a:spcBef>
                <a:spcPts val="0"/>
              </a:spcBef>
              <a:spcAft>
                <a:spcPts val="0"/>
              </a:spcAft>
              <a:buClr>
                <a:schemeClr val="lt1"/>
              </a:buClr>
              <a:buSzPts val="1800"/>
              <a:buNone/>
              <a:defRPr/>
            </a:lvl6pPr>
            <a:lvl7pPr lvl="6" algn="l">
              <a:lnSpc>
                <a:spcPct val="100000"/>
              </a:lnSpc>
              <a:spcBef>
                <a:spcPts val="0"/>
              </a:spcBef>
              <a:spcAft>
                <a:spcPts val="0"/>
              </a:spcAft>
              <a:buClr>
                <a:schemeClr val="lt1"/>
              </a:buClr>
              <a:buSzPts val="1800"/>
              <a:buNone/>
              <a:defRPr/>
            </a:lvl7pPr>
            <a:lvl8pPr lvl="7" algn="l">
              <a:lnSpc>
                <a:spcPct val="100000"/>
              </a:lnSpc>
              <a:spcBef>
                <a:spcPts val="0"/>
              </a:spcBef>
              <a:spcAft>
                <a:spcPts val="0"/>
              </a:spcAft>
              <a:buClr>
                <a:schemeClr val="lt1"/>
              </a:buClr>
              <a:buSzPts val="1800"/>
              <a:buNone/>
              <a:defRPr/>
            </a:lvl8pPr>
            <a:lvl9pPr lvl="8" algn="l">
              <a:lnSpc>
                <a:spcPct val="100000"/>
              </a:lnSpc>
              <a:spcBef>
                <a:spcPts val="0"/>
              </a:spcBef>
              <a:spcAft>
                <a:spcPts val="0"/>
              </a:spcAft>
              <a:buClr>
                <a:schemeClr val="lt1"/>
              </a:buClr>
              <a:buSzPts val="1800"/>
              <a:buNone/>
              <a:defRPr/>
            </a:lvl9pPr>
          </a:lstStyle>
          <a:p/>
        </p:txBody>
      </p:sp>
      <p:sp>
        <p:nvSpPr>
          <p:cNvPr id="66" name="Google Shape;66;p8"/>
          <p:cNvSpPr txBox="1"/>
          <p:nvPr>
            <p:ph idx="12" type="sldNum"/>
          </p:nvPr>
        </p:nvSpPr>
        <p:spPr>
          <a:xfrm>
            <a:off x="7924800" y="6356350"/>
            <a:ext cx="762000" cy="365125"/>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D1EAEE"/>
              </a:buClr>
              <a:buSzPts val="1200"/>
              <a:buFont typeface="Constantia"/>
              <a:buNone/>
              <a:defRPr b="0" i="0" sz="1200" u="none" cap="none" strike="noStrike">
                <a:solidFill>
                  <a:srgbClr val="D1EAEE"/>
                </a:solidFill>
                <a:latin typeface="Constantia"/>
                <a:ea typeface="Constantia"/>
                <a:cs typeface="Constantia"/>
                <a:sym typeface="Constantia"/>
              </a:defRPr>
            </a:lvl1pPr>
            <a:lvl2pPr indent="0" lvl="1" marL="0" marR="0" algn="r">
              <a:lnSpc>
                <a:spcPct val="100000"/>
              </a:lnSpc>
              <a:spcBef>
                <a:spcPts val="0"/>
              </a:spcBef>
              <a:spcAft>
                <a:spcPts val="0"/>
              </a:spcAft>
              <a:buClr>
                <a:srgbClr val="D1EAEE"/>
              </a:buClr>
              <a:buSzPts val="1200"/>
              <a:buFont typeface="Constantia"/>
              <a:buNone/>
              <a:defRPr b="0" i="0" sz="1200" u="none" cap="none" strike="noStrike">
                <a:solidFill>
                  <a:srgbClr val="D1EAEE"/>
                </a:solidFill>
                <a:latin typeface="Constantia"/>
                <a:ea typeface="Constantia"/>
                <a:cs typeface="Constantia"/>
                <a:sym typeface="Constantia"/>
              </a:defRPr>
            </a:lvl2pPr>
            <a:lvl3pPr indent="0" lvl="2" marL="0" marR="0" algn="r">
              <a:lnSpc>
                <a:spcPct val="100000"/>
              </a:lnSpc>
              <a:spcBef>
                <a:spcPts val="0"/>
              </a:spcBef>
              <a:spcAft>
                <a:spcPts val="0"/>
              </a:spcAft>
              <a:buClr>
                <a:srgbClr val="D1EAEE"/>
              </a:buClr>
              <a:buSzPts val="1200"/>
              <a:buFont typeface="Constantia"/>
              <a:buNone/>
              <a:defRPr b="0" i="0" sz="1200" u="none" cap="none" strike="noStrike">
                <a:solidFill>
                  <a:srgbClr val="D1EAEE"/>
                </a:solidFill>
                <a:latin typeface="Constantia"/>
                <a:ea typeface="Constantia"/>
                <a:cs typeface="Constantia"/>
                <a:sym typeface="Constantia"/>
              </a:defRPr>
            </a:lvl3pPr>
            <a:lvl4pPr indent="0" lvl="3" marL="0" marR="0" algn="r">
              <a:lnSpc>
                <a:spcPct val="100000"/>
              </a:lnSpc>
              <a:spcBef>
                <a:spcPts val="0"/>
              </a:spcBef>
              <a:spcAft>
                <a:spcPts val="0"/>
              </a:spcAft>
              <a:buClr>
                <a:srgbClr val="D1EAEE"/>
              </a:buClr>
              <a:buSzPts val="1200"/>
              <a:buFont typeface="Constantia"/>
              <a:buNone/>
              <a:defRPr b="0" i="0" sz="1200" u="none" cap="none" strike="noStrike">
                <a:solidFill>
                  <a:srgbClr val="D1EAEE"/>
                </a:solidFill>
                <a:latin typeface="Constantia"/>
                <a:ea typeface="Constantia"/>
                <a:cs typeface="Constantia"/>
                <a:sym typeface="Constantia"/>
              </a:defRPr>
            </a:lvl4pPr>
            <a:lvl5pPr indent="0" lvl="4" marL="0" marR="0" algn="r">
              <a:lnSpc>
                <a:spcPct val="100000"/>
              </a:lnSpc>
              <a:spcBef>
                <a:spcPts val="0"/>
              </a:spcBef>
              <a:spcAft>
                <a:spcPts val="0"/>
              </a:spcAft>
              <a:buClr>
                <a:srgbClr val="D1EAEE"/>
              </a:buClr>
              <a:buSzPts val="1200"/>
              <a:buFont typeface="Constantia"/>
              <a:buNone/>
              <a:defRPr b="0" i="0" sz="1200" u="none" cap="none" strike="noStrike">
                <a:solidFill>
                  <a:srgbClr val="D1EAEE"/>
                </a:solidFill>
                <a:latin typeface="Constantia"/>
                <a:ea typeface="Constantia"/>
                <a:cs typeface="Constantia"/>
                <a:sym typeface="Constantia"/>
              </a:defRPr>
            </a:lvl5pPr>
            <a:lvl6pPr indent="0" lvl="5" marL="0" marR="0" algn="r">
              <a:lnSpc>
                <a:spcPct val="100000"/>
              </a:lnSpc>
              <a:spcBef>
                <a:spcPts val="0"/>
              </a:spcBef>
              <a:spcAft>
                <a:spcPts val="0"/>
              </a:spcAft>
              <a:buClr>
                <a:srgbClr val="D1EAEE"/>
              </a:buClr>
              <a:buSzPts val="1200"/>
              <a:buFont typeface="Constantia"/>
              <a:buNone/>
              <a:defRPr b="0" i="0" sz="1200" u="none" cap="none" strike="noStrike">
                <a:solidFill>
                  <a:srgbClr val="D1EAEE"/>
                </a:solidFill>
                <a:latin typeface="Constantia"/>
                <a:ea typeface="Constantia"/>
                <a:cs typeface="Constantia"/>
                <a:sym typeface="Constantia"/>
              </a:defRPr>
            </a:lvl6pPr>
            <a:lvl7pPr indent="0" lvl="6" marL="0" marR="0" algn="r">
              <a:lnSpc>
                <a:spcPct val="100000"/>
              </a:lnSpc>
              <a:spcBef>
                <a:spcPts val="0"/>
              </a:spcBef>
              <a:spcAft>
                <a:spcPts val="0"/>
              </a:spcAft>
              <a:buClr>
                <a:srgbClr val="D1EAEE"/>
              </a:buClr>
              <a:buSzPts val="1200"/>
              <a:buFont typeface="Constantia"/>
              <a:buNone/>
              <a:defRPr b="0" i="0" sz="1200" u="none" cap="none" strike="noStrike">
                <a:solidFill>
                  <a:srgbClr val="D1EAEE"/>
                </a:solidFill>
                <a:latin typeface="Constantia"/>
                <a:ea typeface="Constantia"/>
                <a:cs typeface="Constantia"/>
                <a:sym typeface="Constantia"/>
              </a:defRPr>
            </a:lvl7pPr>
            <a:lvl8pPr indent="0" lvl="7" marL="0" marR="0" algn="r">
              <a:lnSpc>
                <a:spcPct val="100000"/>
              </a:lnSpc>
              <a:spcBef>
                <a:spcPts val="0"/>
              </a:spcBef>
              <a:spcAft>
                <a:spcPts val="0"/>
              </a:spcAft>
              <a:buClr>
                <a:srgbClr val="D1EAEE"/>
              </a:buClr>
              <a:buSzPts val="1200"/>
              <a:buFont typeface="Constantia"/>
              <a:buNone/>
              <a:defRPr b="0" i="0" sz="1200" u="none" cap="none" strike="noStrike">
                <a:solidFill>
                  <a:srgbClr val="D1EAEE"/>
                </a:solidFill>
                <a:latin typeface="Constantia"/>
                <a:ea typeface="Constantia"/>
                <a:cs typeface="Constantia"/>
                <a:sym typeface="Constantia"/>
              </a:defRPr>
            </a:lvl8pPr>
            <a:lvl9pPr indent="0" lvl="8" marL="0" marR="0" algn="r">
              <a:lnSpc>
                <a:spcPct val="100000"/>
              </a:lnSpc>
              <a:spcBef>
                <a:spcPts val="0"/>
              </a:spcBef>
              <a:spcAft>
                <a:spcPts val="0"/>
              </a:spcAft>
              <a:buClr>
                <a:srgbClr val="D1EAEE"/>
              </a:buClr>
              <a:buSzPts val="1200"/>
              <a:buFont typeface="Constantia"/>
              <a:buNone/>
              <a:defRPr b="0" i="0" sz="1200" u="none" cap="none" strike="noStrike">
                <a:solidFill>
                  <a:srgbClr val="D1EAEE"/>
                </a:solidFill>
                <a:latin typeface="Constantia"/>
                <a:ea typeface="Constantia"/>
                <a:cs typeface="Constantia"/>
                <a:sym typeface="Constanti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7" name="Shape 67"/>
        <p:cNvGrpSpPr/>
        <p:nvPr/>
      </p:nvGrpSpPr>
      <p:grpSpPr>
        <a:xfrm>
          <a:off x="0" y="0"/>
          <a:ext cx="0" cy="0"/>
          <a:chOff x="0" y="0"/>
          <a:chExt cx="0" cy="0"/>
        </a:xfrm>
      </p:grpSpPr>
      <p:sp>
        <p:nvSpPr>
          <p:cNvPr id="68" name="Google Shape;68;p9"/>
          <p:cNvSpPr txBox="1"/>
          <p:nvPr>
            <p:ph type="title"/>
          </p:nvPr>
        </p:nvSpPr>
        <p:spPr>
          <a:xfrm>
            <a:off x="457200" y="704088"/>
            <a:ext cx="8229600" cy="1143000"/>
          </a:xfrm>
          <a:prstGeom prst="rect">
            <a:avLst/>
          </a:prstGeom>
          <a:noFill/>
          <a:ln>
            <a:noFill/>
          </a:ln>
        </p:spPr>
        <p:txBody>
          <a:bodyPr anchorCtr="0" anchor="b" bIns="0" lIns="0" spcFirstLastPara="1" rIns="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 name="Google Shape;69;p9"/>
          <p:cNvSpPr txBox="1"/>
          <p:nvPr>
            <p:ph idx="1" type="body"/>
          </p:nvPr>
        </p:nvSpPr>
        <p:spPr>
          <a:xfrm>
            <a:off x="457200" y="1855248"/>
            <a:ext cx="4040188" cy="659352"/>
          </a:xfrm>
          <a:prstGeom prst="rect">
            <a:avLst/>
          </a:prstGeom>
          <a:noFill/>
          <a:ln>
            <a:noFill/>
          </a:ln>
        </p:spPr>
        <p:txBody>
          <a:bodyPr anchorCtr="0" anchor="ctr" bIns="0" lIns="45700" spcFirstLastPara="1" rIns="45700" wrap="square" tIns="0">
            <a:noAutofit/>
          </a:bodyPr>
          <a:lstStyle>
            <a:lvl1pPr indent="-228600" lvl="0" marL="457200" algn="l">
              <a:spcBef>
                <a:spcPts val="480"/>
              </a:spcBef>
              <a:spcAft>
                <a:spcPts val="0"/>
              </a:spcAft>
              <a:buSzPts val="2280"/>
              <a:buNone/>
              <a:defRPr b="1" sz="2400" cap="none">
                <a:solidFill>
                  <a:schemeClr val="dk2"/>
                </a:solidFill>
              </a:defRPr>
            </a:lvl1pPr>
            <a:lvl2pPr indent="-228600" lvl="1" marL="914400" algn="l">
              <a:spcBef>
                <a:spcPts val="400"/>
              </a:spcBef>
              <a:spcAft>
                <a:spcPts val="0"/>
              </a:spcAft>
              <a:buSzPts val="17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320039" lvl="5" marL="2743200" algn="l">
              <a:spcBef>
                <a:spcPts val="36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0" name="Google Shape;70;p9"/>
          <p:cNvSpPr txBox="1"/>
          <p:nvPr>
            <p:ph idx="2" type="body"/>
          </p:nvPr>
        </p:nvSpPr>
        <p:spPr>
          <a:xfrm>
            <a:off x="4645025" y="1859757"/>
            <a:ext cx="4041775" cy="654843"/>
          </a:xfrm>
          <a:prstGeom prst="rect">
            <a:avLst/>
          </a:prstGeom>
          <a:noFill/>
          <a:ln>
            <a:noFill/>
          </a:ln>
        </p:spPr>
        <p:txBody>
          <a:bodyPr anchorCtr="0" anchor="ctr" bIns="0" lIns="45700" spcFirstLastPara="1" rIns="45700" wrap="square" tIns="0">
            <a:noAutofit/>
          </a:bodyPr>
          <a:lstStyle>
            <a:lvl1pPr indent="-228600" lvl="0" marL="457200" algn="l">
              <a:spcBef>
                <a:spcPts val="480"/>
              </a:spcBef>
              <a:spcAft>
                <a:spcPts val="0"/>
              </a:spcAft>
              <a:buSzPts val="2280"/>
              <a:buNone/>
              <a:defRPr b="1" sz="2400" cap="none">
                <a:solidFill>
                  <a:schemeClr val="dk2"/>
                </a:solidFill>
              </a:defRPr>
            </a:lvl1pPr>
            <a:lvl2pPr indent="-228600" lvl="1" marL="914400" algn="l">
              <a:spcBef>
                <a:spcPts val="400"/>
              </a:spcBef>
              <a:spcAft>
                <a:spcPts val="0"/>
              </a:spcAft>
              <a:buSzPts val="17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320039" lvl="5" marL="2743200" algn="l">
              <a:spcBef>
                <a:spcPts val="36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1" name="Google Shape;71;p9"/>
          <p:cNvSpPr txBox="1"/>
          <p:nvPr>
            <p:ph idx="3" type="body"/>
          </p:nvPr>
        </p:nvSpPr>
        <p:spPr>
          <a:xfrm>
            <a:off x="457200" y="2514600"/>
            <a:ext cx="4040188" cy="3845720"/>
          </a:xfrm>
          <a:prstGeom prst="rect">
            <a:avLst/>
          </a:prstGeom>
          <a:noFill/>
          <a:ln>
            <a:noFill/>
          </a:ln>
        </p:spPr>
        <p:txBody>
          <a:bodyPr anchorCtr="0" anchor="t" bIns="45700" lIns="91425" spcFirstLastPara="1" rIns="91425" wrap="square" tIns="0">
            <a:noAutofit/>
          </a:bodyPr>
          <a:lstStyle>
            <a:lvl1pPr indent="-361315" lvl="0" marL="457200" algn="l">
              <a:spcBef>
                <a:spcPts val="440"/>
              </a:spcBef>
              <a:spcAft>
                <a:spcPts val="0"/>
              </a:spcAft>
              <a:buSzPts val="2090"/>
              <a:buChar char="⚫"/>
              <a:defRPr sz="2200"/>
            </a:lvl1pPr>
            <a:lvl2pPr indent="-336550" lvl="1" marL="914400" algn="l">
              <a:spcBef>
                <a:spcPts val="400"/>
              </a:spcBef>
              <a:spcAft>
                <a:spcPts val="0"/>
              </a:spcAft>
              <a:buSzPts val="1700"/>
              <a:buChar char="⚫"/>
              <a:defRPr sz="2000"/>
            </a:lvl2pPr>
            <a:lvl3pPr indent="-308610" lvl="2" marL="1371600" algn="l">
              <a:spcBef>
                <a:spcPts val="360"/>
              </a:spcBef>
              <a:spcAft>
                <a:spcPts val="0"/>
              </a:spcAft>
              <a:buSzPts val="1260"/>
              <a:buChar char="⚫"/>
              <a:defRPr sz="1800"/>
            </a:lvl3pPr>
            <a:lvl4pPr indent="-294639" lvl="3" marL="1828800" algn="l">
              <a:spcBef>
                <a:spcPts val="320"/>
              </a:spcBef>
              <a:spcAft>
                <a:spcPts val="0"/>
              </a:spcAft>
              <a:buSzPts val="1040"/>
              <a:buChar char="⚫"/>
              <a:defRPr sz="1600"/>
            </a:lvl4pPr>
            <a:lvl5pPr indent="-294639" lvl="4" marL="2286000" algn="l">
              <a:spcBef>
                <a:spcPts val="320"/>
              </a:spcBef>
              <a:spcAft>
                <a:spcPts val="0"/>
              </a:spcAft>
              <a:buSzPts val="1040"/>
              <a:buChar char="⚫"/>
              <a:defRPr sz="1600"/>
            </a:lvl5pPr>
            <a:lvl6pPr indent="-320039" lvl="5" marL="2743200" algn="l">
              <a:spcBef>
                <a:spcPts val="36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2" name="Google Shape;72;p9"/>
          <p:cNvSpPr txBox="1"/>
          <p:nvPr>
            <p:ph idx="4" type="body"/>
          </p:nvPr>
        </p:nvSpPr>
        <p:spPr>
          <a:xfrm>
            <a:off x="4645025" y="2514600"/>
            <a:ext cx="4041775" cy="3845720"/>
          </a:xfrm>
          <a:prstGeom prst="rect">
            <a:avLst/>
          </a:prstGeom>
          <a:noFill/>
          <a:ln>
            <a:noFill/>
          </a:ln>
        </p:spPr>
        <p:txBody>
          <a:bodyPr anchorCtr="0" anchor="t" bIns="45700" lIns="91425" spcFirstLastPara="1" rIns="91425" wrap="square" tIns="0">
            <a:noAutofit/>
          </a:bodyPr>
          <a:lstStyle>
            <a:lvl1pPr indent="-361315" lvl="0" marL="457200" algn="l">
              <a:spcBef>
                <a:spcPts val="440"/>
              </a:spcBef>
              <a:spcAft>
                <a:spcPts val="0"/>
              </a:spcAft>
              <a:buSzPts val="2090"/>
              <a:buChar char="⚫"/>
              <a:defRPr sz="2200"/>
            </a:lvl1pPr>
            <a:lvl2pPr indent="-336550" lvl="1" marL="914400" algn="l">
              <a:spcBef>
                <a:spcPts val="400"/>
              </a:spcBef>
              <a:spcAft>
                <a:spcPts val="0"/>
              </a:spcAft>
              <a:buSzPts val="1700"/>
              <a:buChar char="⚫"/>
              <a:defRPr sz="2000"/>
            </a:lvl2pPr>
            <a:lvl3pPr indent="-308610" lvl="2" marL="1371600" algn="l">
              <a:spcBef>
                <a:spcPts val="360"/>
              </a:spcBef>
              <a:spcAft>
                <a:spcPts val="0"/>
              </a:spcAft>
              <a:buSzPts val="1260"/>
              <a:buChar char="⚫"/>
              <a:defRPr sz="1800"/>
            </a:lvl3pPr>
            <a:lvl4pPr indent="-294639" lvl="3" marL="1828800" algn="l">
              <a:spcBef>
                <a:spcPts val="320"/>
              </a:spcBef>
              <a:spcAft>
                <a:spcPts val="0"/>
              </a:spcAft>
              <a:buSzPts val="1040"/>
              <a:buChar char="⚫"/>
              <a:defRPr sz="1600"/>
            </a:lvl4pPr>
            <a:lvl5pPr indent="-294639" lvl="4" marL="2286000" algn="l">
              <a:spcBef>
                <a:spcPts val="320"/>
              </a:spcBef>
              <a:spcAft>
                <a:spcPts val="0"/>
              </a:spcAft>
              <a:buSzPts val="1040"/>
              <a:buChar char="⚫"/>
              <a:defRPr sz="1600"/>
            </a:lvl5pPr>
            <a:lvl6pPr indent="-320039" lvl="5" marL="2743200" algn="l">
              <a:spcBef>
                <a:spcPts val="36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3" name="Google Shape;73;p9"/>
          <p:cNvSpPr txBox="1"/>
          <p:nvPr>
            <p:ph idx="10" type="dt"/>
          </p:nvPr>
        </p:nvSpPr>
        <p:spPr>
          <a:xfrm>
            <a:off x="457200" y="6356350"/>
            <a:ext cx="2133600" cy="365125"/>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Clr>
                <a:srgbClr val="035C75"/>
              </a:buClr>
              <a:buSzPts val="1800"/>
              <a:buNone/>
              <a:defRPr/>
            </a:lvl1pPr>
            <a:lvl2pPr lvl="1" algn="l">
              <a:lnSpc>
                <a:spcPct val="100000"/>
              </a:lnSpc>
              <a:spcBef>
                <a:spcPts val="0"/>
              </a:spcBef>
              <a:spcAft>
                <a:spcPts val="0"/>
              </a:spcAft>
              <a:buClr>
                <a:schemeClr val="dk1"/>
              </a:buClr>
              <a:buSzPts val="1800"/>
              <a:buNone/>
              <a:defRPr/>
            </a:lvl2pPr>
            <a:lvl3pPr lvl="2" algn="l">
              <a:lnSpc>
                <a:spcPct val="100000"/>
              </a:lnSpc>
              <a:spcBef>
                <a:spcPts val="0"/>
              </a:spcBef>
              <a:spcAft>
                <a:spcPts val="0"/>
              </a:spcAft>
              <a:buClr>
                <a:schemeClr val="dk1"/>
              </a:buClr>
              <a:buSzPts val="1800"/>
              <a:buNone/>
              <a:defRPr/>
            </a:lvl3pPr>
            <a:lvl4pPr lvl="3" algn="l">
              <a:lnSpc>
                <a:spcPct val="100000"/>
              </a:lnSpc>
              <a:spcBef>
                <a:spcPts val="0"/>
              </a:spcBef>
              <a:spcAft>
                <a:spcPts val="0"/>
              </a:spcAft>
              <a:buClr>
                <a:schemeClr val="dk1"/>
              </a:buClr>
              <a:buSzPts val="1800"/>
              <a:buNone/>
              <a:defRPr/>
            </a:lvl4pPr>
            <a:lvl5pPr lvl="4" algn="l">
              <a:lnSpc>
                <a:spcPct val="100000"/>
              </a:lnSpc>
              <a:spcBef>
                <a:spcPts val="0"/>
              </a:spcBef>
              <a:spcAft>
                <a:spcPts val="0"/>
              </a:spcAft>
              <a:buClr>
                <a:schemeClr val="dk1"/>
              </a:buClr>
              <a:buSzPts val="1800"/>
              <a:buNone/>
              <a:defRPr/>
            </a:lvl5pPr>
            <a:lvl6pPr lvl="5" algn="l">
              <a:lnSpc>
                <a:spcPct val="100000"/>
              </a:lnSpc>
              <a:spcBef>
                <a:spcPts val="0"/>
              </a:spcBef>
              <a:spcAft>
                <a:spcPts val="0"/>
              </a:spcAft>
              <a:buClr>
                <a:schemeClr val="dk1"/>
              </a:buClr>
              <a:buSzPts val="1800"/>
              <a:buNone/>
              <a:defRPr/>
            </a:lvl6pPr>
            <a:lvl7pPr lvl="6" algn="l">
              <a:lnSpc>
                <a:spcPct val="100000"/>
              </a:lnSpc>
              <a:spcBef>
                <a:spcPts val="0"/>
              </a:spcBef>
              <a:spcAft>
                <a:spcPts val="0"/>
              </a:spcAft>
              <a:buClr>
                <a:schemeClr val="dk1"/>
              </a:buClr>
              <a:buSzPts val="1800"/>
              <a:buNone/>
              <a:defRPr/>
            </a:lvl7pPr>
            <a:lvl8pPr lvl="7" algn="l">
              <a:lnSpc>
                <a:spcPct val="100000"/>
              </a:lnSpc>
              <a:spcBef>
                <a:spcPts val="0"/>
              </a:spcBef>
              <a:spcAft>
                <a:spcPts val="0"/>
              </a:spcAft>
              <a:buClr>
                <a:schemeClr val="dk1"/>
              </a:buClr>
              <a:buSzPts val="1800"/>
              <a:buNone/>
              <a:defRPr/>
            </a:lvl8pPr>
            <a:lvl9pPr lvl="8" algn="l">
              <a:lnSpc>
                <a:spcPct val="100000"/>
              </a:lnSpc>
              <a:spcBef>
                <a:spcPts val="0"/>
              </a:spcBef>
              <a:spcAft>
                <a:spcPts val="0"/>
              </a:spcAft>
              <a:buClr>
                <a:schemeClr val="dk1"/>
              </a:buClr>
              <a:buSzPts val="1800"/>
              <a:buNone/>
              <a:defRPr/>
            </a:lvl9pPr>
          </a:lstStyle>
          <a:p/>
        </p:txBody>
      </p:sp>
      <p:sp>
        <p:nvSpPr>
          <p:cNvPr id="74" name="Google Shape;74;p9"/>
          <p:cNvSpPr txBox="1"/>
          <p:nvPr>
            <p:ph idx="11" type="ftr"/>
          </p:nvPr>
        </p:nvSpPr>
        <p:spPr>
          <a:xfrm>
            <a:off x="2667000" y="6356350"/>
            <a:ext cx="3352800" cy="365125"/>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Clr>
                <a:srgbClr val="035C75"/>
              </a:buClr>
              <a:buSzPts val="1800"/>
              <a:buNone/>
              <a:defRPr/>
            </a:lvl1pPr>
            <a:lvl2pPr lvl="1" algn="l">
              <a:lnSpc>
                <a:spcPct val="100000"/>
              </a:lnSpc>
              <a:spcBef>
                <a:spcPts val="0"/>
              </a:spcBef>
              <a:spcAft>
                <a:spcPts val="0"/>
              </a:spcAft>
              <a:buClr>
                <a:schemeClr val="dk1"/>
              </a:buClr>
              <a:buSzPts val="1800"/>
              <a:buNone/>
              <a:defRPr/>
            </a:lvl2pPr>
            <a:lvl3pPr lvl="2" algn="l">
              <a:lnSpc>
                <a:spcPct val="100000"/>
              </a:lnSpc>
              <a:spcBef>
                <a:spcPts val="0"/>
              </a:spcBef>
              <a:spcAft>
                <a:spcPts val="0"/>
              </a:spcAft>
              <a:buClr>
                <a:schemeClr val="dk1"/>
              </a:buClr>
              <a:buSzPts val="1800"/>
              <a:buNone/>
              <a:defRPr/>
            </a:lvl3pPr>
            <a:lvl4pPr lvl="3" algn="l">
              <a:lnSpc>
                <a:spcPct val="100000"/>
              </a:lnSpc>
              <a:spcBef>
                <a:spcPts val="0"/>
              </a:spcBef>
              <a:spcAft>
                <a:spcPts val="0"/>
              </a:spcAft>
              <a:buClr>
                <a:schemeClr val="dk1"/>
              </a:buClr>
              <a:buSzPts val="1800"/>
              <a:buNone/>
              <a:defRPr/>
            </a:lvl4pPr>
            <a:lvl5pPr lvl="4" algn="l">
              <a:lnSpc>
                <a:spcPct val="100000"/>
              </a:lnSpc>
              <a:spcBef>
                <a:spcPts val="0"/>
              </a:spcBef>
              <a:spcAft>
                <a:spcPts val="0"/>
              </a:spcAft>
              <a:buClr>
                <a:schemeClr val="dk1"/>
              </a:buClr>
              <a:buSzPts val="1800"/>
              <a:buNone/>
              <a:defRPr/>
            </a:lvl5pPr>
            <a:lvl6pPr lvl="5" algn="l">
              <a:lnSpc>
                <a:spcPct val="100000"/>
              </a:lnSpc>
              <a:spcBef>
                <a:spcPts val="0"/>
              </a:spcBef>
              <a:spcAft>
                <a:spcPts val="0"/>
              </a:spcAft>
              <a:buClr>
                <a:schemeClr val="dk1"/>
              </a:buClr>
              <a:buSzPts val="1800"/>
              <a:buNone/>
              <a:defRPr/>
            </a:lvl6pPr>
            <a:lvl7pPr lvl="6" algn="l">
              <a:lnSpc>
                <a:spcPct val="100000"/>
              </a:lnSpc>
              <a:spcBef>
                <a:spcPts val="0"/>
              </a:spcBef>
              <a:spcAft>
                <a:spcPts val="0"/>
              </a:spcAft>
              <a:buClr>
                <a:schemeClr val="dk1"/>
              </a:buClr>
              <a:buSzPts val="1800"/>
              <a:buNone/>
              <a:defRPr/>
            </a:lvl7pPr>
            <a:lvl8pPr lvl="7" algn="l">
              <a:lnSpc>
                <a:spcPct val="100000"/>
              </a:lnSpc>
              <a:spcBef>
                <a:spcPts val="0"/>
              </a:spcBef>
              <a:spcAft>
                <a:spcPts val="0"/>
              </a:spcAft>
              <a:buClr>
                <a:schemeClr val="dk1"/>
              </a:buClr>
              <a:buSzPts val="1800"/>
              <a:buNone/>
              <a:defRPr/>
            </a:lvl8pPr>
            <a:lvl9pPr lvl="8" algn="l">
              <a:lnSpc>
                <a:spcPct val="100000"/>
              </a:lnSpc>
              <a:spcBef>
                <a:spcPts val="0"/>
              </a:spcBef>
              <a:spcAft>
                <a:spcPts val="0"/>
              </a:spcAft>
              <a:buClr>
                <a:schemeClr val="dk1"/>
              </a:buClr>
              <a:buSzPts val="1800"/>
              <a:buNone/>
              <a:defRPr/>
            </a:lvl9pPr>
          </a:lstStyle>
          <a:p/>
        </p:txBody>
      </p:sp>
      <p:sp>
        <p:nvSpPr>
          <p:cNvPr id="75" name="Google Shape;75;p9"/>
          <p:cNvSpPr txBox="1"/>
          <p:nvPr>
            <p:ph idx="12" type="sldNum"/>
          </p:nvPr>
        </p:nvSpPr>
        <p:spPr>
          <a:xfrm>
            <a:off x="7924800" y="6356350"/>
            <a:ext cx="762000" cy="365125"/>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45C75"/>
              </a:buClr>
              <a:buSzPts val="1200"/>
              <a:buFont typeface="Constantia"/>
              <a:buNone/>
              <a:defRPr b="0" i="0" sz="1200" u="none" cap="none" strike="noStrike">
                <a:solidFill>
                  <a:srgbClr val="045C75"/>
                </a:solidFill>
                <a:latin typeface="Constantia"/>
                <a:ea typeface="Constantia"/>
                <a:cs typeface="Constantia"/>
                <a:sym typeface="Constantia"/>
              </a:defRPr>
            </a:lvl1pPr>
            <a:lvl2pPr indent="0" lvl="1" marL="0" marR="0" algn="r">
              <a:lnSpc>
                <a:spcPct val="100000"/>
              </a:lnSpc>
              <a:spcBef>
                <a:spcPts val="0"/>
              </a:spcBef>
              <a:spcAft>
                <a:spcPts val="0"/>
              </a:spcAft>
              <a:buClr>
                <a:srgbClr val="045C75"/>
              </a:buClr>
              <a:buSzPts val="1200"/>
              <a:buFont typeface="Constantia"/>
              <a:buNone/>
              <a:defRPr b="0" i="0" sz="1200" u="none" cap="none" strike="noStrike">
                <a:solidFill>
                  <a:srgbClr val="045C75"/>
                </a:solidFill>
                <a:latin typeface="Constantia"/>
                <a:ea typeface="Constantia"/>
                <a:cs typeface="Constantia"/>
                <a:sym typeface="Constantia"/>
              </a:defRPr>
            </a:lvl2pPr>
            <a:lvl3pPr indent="0" lvl="2" marL="0" marR="0" algn="r">
              <a:lnSpc>
                <a:spcPct val="100000"/>
              </a:lnSpc>
              <a:spcBef>
                <a:spcPts val="0"/>
              </a:spcBef>
              <a:spcAft>
                <a:spcPts val="0"/>
              </a:spcAft>
              <a:buClr>
                <a:srgbClr val="045C75"/>
              </a:buClr>
              <a:buSzPts val="1200"/>
              <a:buFont typeface="Constantia"/>
              <a:buNone/>
              <a:defRPr b="0" i="0" sz="1200" u="none" cap="none" strike="noStrike">
                <a:solidFill>
                  <a:srgbClr val="045C75"/>
                </a:solidFill>
                <a:latin typeface="Constantia"/>
                <a:ea typeface="Constantia"/>
                <a:cs typeface="Constantia"/>
                <a:sym typeface="Constantia"/>
              </a:defRPr>
            </a:lvl3pPr>
            <a:lvl4pPr indent="0" lvl="3" marL="0" marR="0" algn="r">
              <a:lnSpc>
                <a:spcPct val="100000"/>
              </a:lnSpc>
              <a:spcBef>
                <a:spcPts val="0"/>
              </a:spcBef>
              <a:spcAft>
                <a:spcPts val="0"/>
              </a:spcAft>
              <a:buClr>
                <a:srgbClr val="045C75"/>
              </a:buClr>
              <a:buSzPts val="1200"/>
              <a:buFont typeface="Constantia"/>
              <a:buNone/>
              <a:defRPr b="0" i="0" sz="1200" u="none" cap="none" strike="noStrike">
                <a:solidFill>
                  <a:srgbClr val="045C75"/>
                </a:solidFill>
                <a:latin typeface="Constantia"/>
                <a:ea typeface="Constantia"/>
                <a:cs typeface="Constantia"/>
                <a:sym typeface="Constantia"/>
              </a:defRPr>
            </a:lvl4pPr>
            <a:lvl5pPr indent="0" lvl="4" marL="0" marR="0" algn="r">
              <a:lnSpc>
                <a:spcPct val="100000"/>
              </a:lnSpc>
              <a:spcBef>
                <a:spcPts val="0"/>
              </a:spcBef>
              <a:spcAft>
                <a:spcPts val="0"/>
              </a:spcAft>
              <a:buClr>
                <a:srgbClr val="045C75"/>
              </a:buClr>
              <a:buSzPts val="1200"/>
              <a:buFont typeface="Constantia"/>
              <a:buNone/>
              <a:defRPr b="0" i="0" sz="1200" u="none" cap="none" strike="noStrike">
                <a:solidFill>
                  <a:srgbClr val="045C75"/>
                </a:solidFill>
                <a:latin typeface="Constantia"/>
                <a:ea typeface="Constantia"/>
                <a:cs typeface="Constantia"/>
                <a:sym typeface="Constantia"/>
              </a:defRPr>
            </a:lvl5pPr>
            <a:lvl6pPr indent="0" lvl="5" marL="0" marR="0" algn="r">
              <a:lnSpc>
                <a:spcPct val="100000"/>
              </a:lnSpc>
              <a:spcBef>
                <a:spcPts val="0"/>
              </a:spcBef>
              <a:spcAft>
                <a:spcPts val="0"/>
              </a:spcAft>
              <a:buClr>
                <a:srgbClr val="045C75"/>
              </a:buClr>
              <a:buSzPts val="1200"/>
              <a:buFont typeface="Constantia"/>
              <a:buNone/>
              <a:defRPr b="0" i="0" sz="1200" u="none" cap="none" strike="noStrike">
                <a:solidFill>
                  <a:srgbClr val="045C75"/>
                </a:solidFill>
                <a:latin typeface="Constantia"/>
                <a:ea typeface="Constantia"/>
                <a:cs typeface="Constantia"/>
                <a:sym typeface="Constantia"/>
              </a:defRPr>
            </a:lvl6pPr>
            <a:lvl7pPr indent="0" lvl="6" marL="0" marR="0" algn="r">
              <a:lnSpc>
                <a:spcPct val="100000"/>
              </a:lnSpc>
              <a:spcBef>
                <a:spcPts val="0"/>
              </a:spcBef>
              <a:spcAft>
                <a:spcPts val="0"/>
              </a:spcAft>
              <a:buClr>
                <a:srgbClr val="045C75"/>
              </a:buClr>
              <a:buSzPts val="1200"/>
              <a:buFont typeface="Constantia"/>
              <a:buNone/>
              <a:defRPr b="0" i="0" sz="1200" u="none" cap="none" strike="noStrike">
                <a:solidFill>
                  <a:srgbClr val="045C75"/>
                </a:solidFill>
                <a:latin typeface="Constantia"/>
                <a:ea typeface="Constantia"/>
                <a:cs typeface="Constantia"/>
                <a:sym typeface="Constantia"/>
              </a:defRPr>
            </a:lvl7pPr>
            <a:lvl8pPr indent="0" lvl="7" marL="0" marR="0" algn="r">
              <a:lnSpc>
                <a:spcPct val="100000"/>
              </a:lnSpc>
              <a:spcBef>
                <a:spcPts val="0"/>
              </a:spcBef>
              <a:spcAft>
                <a:spcPts val="0"/>
              </a:spcAft>
              <a:buClr>
                <a:srgbClr val="045C75"/>
              </a:buClr>
              <a:buSzPts val="1200"/>
              <a:buFont typeface="Constantia"/>
              <a:buNone/>
              <a:defRPr b="0" i="0" sz="1200" u="none" cap="none" strike="noStrike">
                <a:solidFill>
                  <a:srgbClr val="045C75"/>
                </a:solidFill>
                <a:latin typeface="Constantia"/>
                <a:ea typeface="Constantia"/>
                <a:cs typeface="Constantia"/>
                <a:sym typeface="Constantia"/>
              </a:defRPr>
            </a:lvl8pPr>
            <a:lvl9pPr indent="0" lvl="8" marL="0" marR="0" algn="r">
              <a:lnSpc>
                <a:spcPct val="100000"/>
              </a:lnSpc>
              <a:spcBef>
                <a:spcPts val="0"/>
              </a:spcBef>
              <a:spcAft>
                <a:spcPts val="0"/>
              </a:spcAft>
              <a:buClr>
                <a:srgbClr val="045C75"/>
              </a:buClr>
              <a:buSzPts val="1200"/>
              <a:buFont typeface="Constantia"/>
              <a:buNone/>
              <a:defRPr b="0" i="0" sz="1200" u="none" cap="none" strike="noStrike">
                <a:solidFill>
                  <a:srgbClr val="045C75"/>
                </a:solidFill>
                <a:latin typeface="Constantia"/>
                <a:ea typeface="Constantia"/>
                <a:cs typeface="Constantia"/>
                <a:sym typeface="Constanti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6" name="Shape 76"/>
        <p:cNvGrpSpPr/>
        <p:nvPr/>
      </p:nvGrpSpPr>
      <p:grpSpPr>
        <a:xfrm>
          <a:off x="0" y="0"/>
          <a:ext cx="0" cy="0"/>
          <a:chOff x="0" y="0"/>
          <a:chExt cx="0" cy="0"/>
        </a:xfrm>
      </p:grpSpPr>
      <p:sp>
        <p:nvSpPr>
          <p:cNvPr id="77" name="Google Shape;77;p10"/>
          <p:cNvSpPr txBox="1"/>
          <p:nvPr>
            <p:ph idx="10" type="dt"/>
          </p:nvPr>
        </p:nvSpPr>
        <p:spPr>
          <a:xfrm>
            <a:off x="457200" y="6356350"/>
            <a:ext cx="2133600" cy="365125"/>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Clr>
                <a:srgbClr val="035C75"/>
              </a:buClr>
              <a:buSzPts val="1800"/>
              <a:buNone/>
              <a:defRPr/>
            </a:lvl1pPr>
            <a:lvl2pPr lvl="1" algn="l">
              <a:lnSpc>
                <a:spcPct val="100000"/>
              </a:lnSpc>
              <a:spcBef>
                <a:spcPts val="0"/>
              </a:spcBef>
              <a:spcAft>
                <a:spcPts val="0"/>
              </a:spcAft>
              <a:buClr>
                <a:schemeClr val="dk1"/>
              </a:buClr>
              <a:buSzPts val="1800"/>
              <a:buNone/>
              <a:defRPr/>
            </a:lvl2pPr>
            <a:lvl3pPr lvl="2" algn="l">
              <a:lnSpc>
                <a:spcPct val="100000"/>
              </a:lnSpc>
              <a:spcBef>
                <a:spcPts val="0"/>
              </a:spcBef>
              <a:spcAft>
                <a:spcPts val="0"/>
              </a:spcAft>
              <a:buClr>
                <a:schemeClr val="dk1"/>
              </a:buClr>
              <a:buSzPts val="1800"/>
              <a:buNone/>
              <a:defRPr/>
            </a:lvl3pPr>
            <a:lvl4pPr lvl="3" algn="l">
              <a:lnSpc>
                <a:spcPct val="100000"/>
              </a:lnSpc>
              <a:spcBef>
                <a:spcPts val="0"/>
              </a:spcBef>
              <a:spcAft>
                <a:spcPts val="0"/>
              </a:spcAft>
              <a:buClr>
                <a:schemeClr val="dk1"/>
              </a:buClr>
              <a:buSzPts val="1800"/>
              <a:buNone/>
              <a:defRPr/>
            </a:lvl4pPr>
            <a:lvl5pPr lvl="4" algn="l">
              <a:lnSpc>
                <a:spcPct val="100000"/>
              </a:lnSpc>
              <a:spcBef>
                <a:spcPts val="0"/>
              </a:spcBef>
              <a:spcAft>
                <a:spcPts val="0"/>
              </a:spcAft>
              <a:buClr>
                <a:schemeClr val="dk1"/>
              </a:buClr>
              <a:buSzPts val="1800"/>
              <a:buNone/>
              <a:defRPr/>
            </a:lvl5pPr>
            <a:lvl6pPr lvl="5" algn="l">
              <a:lnSpc>
                <a:spcPct val="100000"/>
              </a:lnSpc>
              <a:spcBef>
                <a:spcPts val="0"/>
              </a:spcBef>
              <a:spcAft>
                <a:spcPts val="0"/>
              </a:spcAft>
              <a:buClr>
                <a:schemeClr val="dk1"/>
              </a:buClr>
              <a:buSzPts val="1800"/>
              <a:buNone/>
              <a:defRPr/>
            </a:lvl6pPr>
            <a:lvl7pPr lvl="6" algn="l">
              <a:lnSpc>
                <a:spcPct val="100000"/>
              </a:lnSpc>
              <a:spcBef>
                <a:spcPts val="0"/>
              </a:spcBef>
              <a:spcAft>
                <a:spcPts val="0"/>
              </a:spcAft>
              <a:buClr>
                <a:schemeClr val="dk1"/>
              </a:buClr>
              <a:buSzPts val="1800"/>
              <a:buNone/>
              <a:defRPr/>
            </a:lvl7pPr>
            <a:lvl8pPr lvl="7" algn="l">
              <a:lnSpc>
                <a:spcPct val="100000"/>
              </a:lnSpc>
              <a:spcBef>
                <a:spcPts val="0"/>
              </a:spcBef>
              <a:spcAft>
                <a:spcPts val="0"/>
              </a:spcAft>
              <a:buClr>
                <a:schemeClr val="dk1"/>
              </a:buClr>
              <a:buSzPts val="1800"/>
              <a:buNone/>
              <a:defRPr/>
            </a:lvl8pPr>
            <a:lvl9pPr lvl="8" algn="l">
              <a:lnSpc>
                <a:spcPct val="100000"/>
              </a:lnSpc>
              <a:spcBef>
                <a:spcPts val="0"/>
              </a:spcBef>
              <a:spcAft>
                <a:spcPts val="0"/>
              </a:spcAft>
              <a:buClr>
                <a:schemeClr val="dk1"/>
              </a:buClr>
              <a:buSzPts val="1800"/>
              <a:buNone/>
              <a:defRPr/>
            </a:lvl9pPr>
          </a:lstStyle>
          <a:p/>
        </p:txBody>
      </p:sp>
      <p:sp>
        <p:nvSpPr>
          <p:cNvPr id="78" name="Google Shape;78;p10"/>
          <p:cNvSpPr txBox="1"/>
          <p:nvPr>
            <p:ph idx="11" type="ftr"/>
          </p:nvPr>
        </p:nvSpPr>
        <p:spPr>
          <a:xfrm>
            <a:off x="2667000" y="6356350"/>
            <a:ext cx="3352800" cy="365125"/>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Clr>
                <a:srgbClr val="035C75"/>
              </a:buClr>
              <a:buSzPts val="1800"/>
              <a:buNone/>
              <a:defRPr/>
            </a:lvl1pPr>
            <a:lvl2pPr lvl="1" algn="l">
              <a:lnSpc>
                <a:spcPct val="100000"/>
              </a:lnSpc>
              <a:spcBef>
                <a:spcPts val="0"/>
              </a:spcBef>
              <a:spcAft>
                <a:spcPts val="0"/>
              </a:spcAft>
              <a:buClr>
                <a:schemeClr val="dk1"/>
              </a:buClr>
              <a:buSzPts val="1800"/>
              <a:buNone/>
              <a:defRPr/>
            </a:lvl2pPr>
            <a:lvl3pPr lvl="2" algn="l">
              <a:lnSpc>
                <a:spcPct val="100000"/>
              </a:lnSpc>
              <a:spcBef>
                <a:spcPts val="0"/>
              </a:spcBef>
              <a:spcAft>
                <a:spcPts val="0"/>
              </a:spcAft>
              <a:buClr>
                <a:schemeClr val="dk1"/>
              </a:buClr>
              <a:buSzPts val="1800"/>
              <a:buNone/>
              <a:defRPr/>
            </a:lvl3pPr>
            <a:lvl4pPr lvl="3" algn="l">
              <a:lnSpc>
                <a:spcPct val="100000"/>
              </a:lnSpc>
              <a:spcBef>
                <a:spcPts val="0"/>
              </a:spcBef>
              <a:spcAft>
                <a:spcPts val="0"/>
              </a:spcAft>
              <a:buClr>
                <a:schemeClr val="dk1"/>
              </a:buClr>
              <a:buSzPts val="1800"/>
              <a:buNone/>
              <a:defRPr/>
            </a:lvl4pPr>
            <a:lvl5pPr lvl="4" algn="l">
              <a:lnSpc>
                <a:spcPct val="100000"/>
              </a:lnSpc>
              <a:spcBef>
                <a:spcPts val="0"/>
              </a:spcBef>
              <a:spcAft>
                <a:spcPts val="0"/>
              </a:spcAft>
              <a:buClr>
                <a:schemeClr val="dk1"/>
              </a:buClr>
              <a:buSzPts val="1800"/>
              <a:buNone/>
              <a:defRPr/>
            </a:lvl5pPr>
            <a:lvl6pPr lvl="5" algn="l">
              <a:lnSpc>
                <a:spcPct val="100000"/>
              </a:lnSpc>
              <a:spcBef>
                <a:spcPts val="0"/>
              </a:spcBef>
              <a:spcAft>
                <a:spcPts val="0"/>
              </a:spcAft>
              <a:buClr>
                <a:schemeClr val="dk1"/>
              </a:buClr>
              <a:buSzPts val="1800"/>
              <a:buNone/>
              <a:defRPr/>
            </a:lvl6pPr>
            <a:lvl7pPr lvl="6" algn="l">
              <a:lnSpc>
                <a:spcPct val="100000"/>
              </a:lnSpc>
              <a:spcBef>
                <a:spcPts val="0"/>
              </a:spcBef>
              <a:spcAft>
                <a:spcPts val="0"/>
              </a:spcAft>
              <a:buClr>
                <a:schemeClr val="dk1"/>
              </a:buClr>
              <a:buSzPts val="1800"/>
              <a:buNone/>
              <a:defRPr/>
            </a:lvl7pPr>
            <a:lvl8pPr lvl="7" algn="l">
              <a:lnSpc>
                <a:spcPct val="100000"/>
              </a:lnSpc>
              <a:spcBef>
                <a:spcPts val="0"/>
              </a:spcBef>
              <a:spcAft>
                <a:spcPts val="0"/>
              </a:spcAft>
              <a:buClr>
                <a:schemeClr val="dk1"/>
              </a:buClr>
              <a:buSzPts val="1800"/>
              <a:buNone/>
              <a:defRPr/>
            </a:lvl8pPr>
            <a:lvl9pPr lvl="8" algn="l">
              <a:lnSpc>
                <a:spcPct val="100000"/>
              </a:lnSpc>
              <a:spcBef>
                <a:spcPts val="0"/>
              </a:spcBef>
              <a:spcAft>
                <a:spcPts val="0"/>
              </a:spcAft>
              <a:buClr>
                <a:schemeClr val="dk1"/>
              </a:buClr>
              <a:buSzPts val="1800"/>
              <a:buNone/>
              <a:defRPr/>
            </a:lvl9pPr>
          </a:lstStyle>
          <a:p/>
        </p:txBody>
      </p:sp>
      <p:sp>
        <p:nvSpPr>
          <p:cNvPr id="79" name="Google Shape;79;p10"/>
          <p:cNvSpPr txBox="1"/>
          <p:nvPr>
            <p:ph idx="12" type="sldNum"/>
          </p:nvPr>
        </p:nvSpPr>
        <p:spPr>
          <a:xfrm>
            <a:off x="7924800" y="6356350"/>
            <a:ext cx="762000" cy="365125"/>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45C75"/>
              </a:buClr>
              <a:buSzPts val="1200"/>
              <a:buFont typeface="Constantia"/>
              <a:buNone/>
              <a:defRPr b="0" i="0" sz="1200" u="none" cap="none" strike="noStrike">
                <a:solidFill>
                  <a:srgbClr val="045C75"/>
                </a:solidFill>
                <a:latin typeface="Constantia"/>
                <a:ea typeface="Constantia"/>
                <a:cs typeface="Constantia"/>
                <a:sym typeface="Constantia"/>
              </a:defRPr>
            </a:lvl1pPr>
            <a:lvl2pPr indent="0" lvl="1" marL="0" marR="0" algn="r">
              <a:lnSpc>
                <a:spcPct val="100000"/>
              </a:lnSpc>
              <a:spcBef>
                <a:spcPts val="0"/>
              </a:spcBef>
              <a:spcAft>
                <a:spcPts val="0"/>
              </a:spcAft>
              <a:buClr>
                <a:srgbClr val="045C75"/>
              </a:buClr>
              <a:buSzPts val="1200"/>
              <a:buFont typeface="Constantia"/>
              <a:buNone/>
              <a:defRPr b="0" i="0" sz="1200" u="none" cap="none" strike="noStrike">
                <a:solidFill>
                  <a:srgbClr val="045C75"/>
                </a:solidFill>
                <a:latin typeface="Constantia"/>
                <a:ea typeface="Constantia"/>
                <a:cs typeface="Constantia"/>
                <a:sym typeface="Constantia"/>
              </a:defRPr>
            </a:lvl2pPr>
            <a:lvl3pPr indent="0" lvl="2" marL="0" marR="0" algn="r">
              <a:lnSpc>
                <a:spcPct val="100000"/>
              </a:lnSpc>
              <a:spcBef>
                <a:spcPts val="0"/>
              </a:spcBef>
              <a:spcAft>
                <a:spcPts val="0"/>
              </a:spcAft>
              <a:buClr>
                <a:srgbClr val="045C75"/>
              </a:buClr>
              <a:buSzPts val="1200"/>
              <a:buFont typeface="Constantia"/>
              <a:buNone/>
              <a:defRPr b="0" i="0" sz="1200" u="none" cap="none" strike="noStrike">
                <a:solidFill>
                  <a:srgbClr val="045C75"/>
                </a:solidFill>
                <a:latin typeface="Constantia"/>
                <a:ea typeface="Constantia"/>
                <a:cs typeface="Constantia"/>
                <a:sym typeface="Constantia"/>
              </a:defRPr>
            </a:lvl3pPr>
            <a:lvl4pPr indent="0" lvl="3" marL="0" marR="0" algn="r">
              <a:lnSpc>
                <a:spcPct val="100000"/>
              </a:lnSpc>
              <a:spcBef>
                <a:spcPts val="0"/>
              </a:spcBef>
              <a:spcAft>
                <a:spcPts val="0"/>
              </a:spcAft>
              <a:buClr>
                <a:srgbClr val="045C75"/>
              </a:buClr>
              <a:buSzPts val="1200"/>
              <a:buFont typeface="Constantia"/>
              <a:buNone/>
              <a:defRPr b="0" i="0" sz="1200" u="none" cap="none" strike="noStrike">
                <a:solidFill>
                  <a:srgbClr val="045C75"/>
                </a:solidFill>
                <a:latin typeface="Constantia"/>
                <a:ea typeface="Constantia"/>
                <a:cs typeface="Constantia"/>
                <a:sym typeface="Constantia"/>
              </a:defRPr>
            </a:lvl4pPr>
            <a:lvl5pPr indent="0" lvl="4" marL="0" marR="0" algn="r">
              <a:lnSpc>
                <a:spcPct val="100000"/>
              </a:lnSpc>
              <a:spcBef>
                <a:spcPts val="0"/>
              </a:spcBef>
              <a:spcAft>
                <a:spcPts val="0"/>
              </a:spcAft>
              <a:buClr>
                <a:srgbClr val="045C75"/>
              </a:buClr>
              <a:buSzPts val="1200"/>
              <a:buFont typeface="Constantia"/>
              <a:buNone/>
              <a:defRPr b="0" i="0" sz="1200" u="none" cap="none" strike="noStrike">
                <a:solidFill>
                  <a:srgbClr val="045C75"/>
                </a:solidFill>
                <a:latin typeface="Constantia"/>
                <a:ea typeface="Constantia"/>
                <a:cs typeface="Constantia"/>
                <a:sym typeface="Constantia"/>
              </a:defRPr>
            </a:lvl5pPr>
            <a:lvl6pPr indent="0" lvl="5" marL="0" marR="0" algn="r">
              <a:lnSpc>
                <a:spcPct val="100000"/>
              </a:lnSpc>
              <a:spcBef>
                <a:spcPts val="0"/>
              </a:spcBef>
              <a:spcAft>
                <a:spcPts val="0"/>
              </a:spcAft>
              <a:buClr>
                <a:srgbClr val="045C75"/>
              </a:buClr>
              <a:buSzPts val="1200"/>
              <a:buFont typeface="Constantia"/>
              <a:buNone/>
              <a:defRPr b="0" i="0" sz="1200" u="none" cap="none" strike="noStrike">
                <a:solidFill>
                  <a:srgbClr val="045C75"/>
                </a:solidFill>
                <a:latin typeface="Constantia"/>
                <a:ea typeface="Constantia"/>
                <a:cs typeface="Constantia"/>
                <a:sym typeface="Constantia"/>
              </a:defRPr>
            </a:lvl6pPr>
            <a:lvl7pPr indent="0" lvl="6" marL="0" marR="0" algn="r">
              <a:lnSpc>
                <a:spcPct val="100000"/>
              </a:lnSpc>
              <a:spcBef>
                <a:spcPts val="0"/>
              </a:spcBef>
              <a:spcAft>
                <a:spcPts val="0"/>
              </a:spcAft>
              <a:buClr>
                <a:srgbClr val="045C75"/>
              </a:buClr>
              <a:buSzPts val="1200"/>
              <a:buFont typeface="Constantia"/>
              <a:buNone/>
              <a:defRPr b="0" i="0" sz="1200" u="none" cap="none" strike="noStrike">
                <a:solidFill>
                  <a:srgbClr val="045C75"/>
                </a:solidFill>
                <a:latin typeface="Constantia"/>
                <a:ea typeface="Constantia"/>
                <a:cs typeface="Constantia"/>
                <a:sym typeface="Constantia"/>
              </a:defRPr>
            </a:lvl7pPr>
            <a:lvl8pPr indent="0" lvl="7" marL="0" marR="0" algn="r">
              <a:lnSpc>
                <a:spcPct val="100000"/>
              </a:lnSpc>
              <a:spcBef>
                <a:spcPts val="0"/>
              </a:spcBef>
              <a:spcAft>
                <a:spcPts val="0"/>
              </a:spcAft>
              <a:buClr>
                <a:srgbClr val="045C75"/>
              </a:buClr>
              <a:buSzPts val="1200"/>
              <a:buFont typeface="Constantia"/>
              <a:buNone/>
              <a:defRPr b="0" i="0" sz="1200" u="none" cap="none" strike="noStrike">
                <a:solidFill>
                  <a:srgbClr val="045C75"/>
                </a:solidFill>
                <a:latin typeface="Constantia"/>
                <a:ea typeface="Constantia"/>
                <a:cs typeface="Constantia"/>
                <a:sym typeface="Constantia"/>
              </a:defRPr>
            </a:lvl8pPr>
            <a:lvl9pPr indent="0" lvl="8" marL="0" marR="0" algn="r">
              <a:lnSpc>
                <a:spcPct val="100000"/>
              </a:lnSpc>
              <a:spcBef>
                <a:spcPts val="0"/>
              </a:spcBef>
              <a:spcAft>
                <a:spcPts val="0"/>
              </a:spcAft>
              <a:buClr>
                <a:srgbClr val="045C75"/>
              </a:buClr>
              <a:buSzPts val="1200"/>
              <a:buFont typeface="Constantia"/>
              <a:buNone/>
              <a:defRPr b="0" i="0" sz="1200" u="none" cap="none" strike="noStrike">
                <a:solidFill>
                  <a:srgbClr val="045C75"/>
                </a:solidFill>
                <a:latin typeface="Constantia"/>
                <a:ea typeface="Constantia"/>
                <a:cs typeface="Constantia"/>
                <a:sym typeface="Constanti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0" name="Shape 80"/>
        <p:cNvGrpSpPr/>
        <p:nvPr/>
      </p:nvGrpSpPr>
      <p:grpSpPr>
        <a:xfrm>
          <a:off x="0" y="0"/>
          <a:ext cx="0" cy="0"/>
          <a:chOff x="0" y="0"/>
          <a:chExt cx="0" cy="0"/>
        </a:xfrm>
      </p:grpSpPr>
      <p:sp>
        <p:nvSpPr>
          <p:cNvPr id="81" name="Google Shape;81;p11"/>
          <p:cNvSpPr txBox="1"/>
          <p:nvPr>
            <p:ph type="title"/>
          </p:nvPr>
        </p:nvSpPr>
        <p:spPr>
          <a:xfrm>
            <a:off x="685800" y="514352"/>
            <a:ext cx="2743200" cy="1162050"/>
          </a:xfrm>
          <a:prstGeom prst="rect">
            <a:avLst/>
          </a:prstGeom>
          <a:noFill/>
          <a:ln>
            <a:noFill/>
          </a:ln>
        </p:spPr>
        <p:txBody>
          <a:bodyPr anchorCtr="0" anchor="b" bIns="0" lIns="0" spcFirstLastPara="1" rIns="0" wrap="square" tIns="45700">
            <a:noAutofit/>
          </a:bodyPr>
          <a:lstStyle>
            <a:lvl1pPr lvl="0" algn="l">
              <a:spcBef>
                <a:spcPts val="0"/>
              </a:spcBef>
              <a:spcAft>
                <a:spcPts val="0"/>
              </a:spcAft>
              <a:buClr>
                <a:schemeClr val="dk2"/>
              </a:buClr>
              <a:buSzPts val="2600"/>
              <a:buFont typeface="Calibri"/>
              <a:buNone/>
              <a:defRPr b="0" sz="2600">
                <a:solidFill>
                  <a:schemeClr val="dk2"/>
                </a:solidFill>
                <a:latin typeface="Calibri"/>
                <a:ea typeface="Calibri"/>
                <a:cs typeface="Calibri"/>
                <a:sym typeface="Calibri"/>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1"/>
          <p:cNvSpPr txBox="1"/>
          <p:nvPr>
            <p:ph idx="1" type="body"/>
          </p:nvPr>
        </p:nvSpPr>
        <p:spPr>
          <a:xfrm>
            <a:off x="685800" y="1676400"/>
            <a:ext cx="2743200" cy="4572000"/>
          </a:xfrm>
          <a:prstGeom prst="rect">
            <a:avLst/>
          </a:prstGeom>
          <a:noFill/>
          <a:ln>
            <a:noFill/>
          </a:ln>
        </p:spPr>
        <p:txBody>
          <a:bodyPr anchorCtr="0" anchor="t" bIns="45700" lIns="18275" spcFirstLastPara="1" rIns="18275" wrap="square" tIns="45700">
            <a:noAutofit/>
          </a:bodyPr>
          <a:lstStyle>
            <a:lvl1pPr indent="-228600" lvl="0" marL="457200" algn="l">
              <a:spcBef>
                <a:spcPts val="280"/>
              </a:spcBef>
              <a:spcAft>
                <a:spcPts val="0"/>
              </a:spcAft>
              <a:buSzPts val="1330"/>
              <a:buNone/>
              <a:defRPr sz="1400"/>
            </a:lvl1pPr>
            <a:lvl2pPr indent="-228600" lvl="1" marL="914400" algn="l">
              <a:spcBef>
                <a:spcPts val="240"/>
              </a:spcBef>
              <a:spcAft>
                <a:spcPts val="0"/>
              </a:spcAft>
              <a:buSzPts val="1020"/>
              <a:buNone/>
              <a:defRPr sz="1200"/>
            </a:lvl2pPr>
            <a:lvl3pPr indent="-228600" lvl="2" marL="1371600" algn="l">
              <a:spcBef>
                <a:spcPts val="200"/>
              </a:spcBef>
              <a:spcAft>
                <a:spcPts val="0"/>
              </a:spcAft>
              <a:buSzPts val="700"/>
              <a:buNone/>
              <a:defRPr sz="1000"/>
            </a:lvl3pPr>
            <a:lvl4pPr indent="-228600" lvl="3" marL="1828800" algn="l">
              <a:spcBef>
                <a:spcPts val="180"/>
              </a:spcBef>
              <a:spcAft>
                <a:spcPts val="0"/>
              </a:spcAft>
              <a:buSzPts val="585"/>
              <a:buNone/>
              <a:defRPr sz="900"/>
            </a:lvl4pPr>
            <a:lvl5pPr indent="-228600" lvl="4" marL="2286000" algn="l">
              <a:spcBef>
                <a:spcPts val="180"/>
              </a:spcBef>
              <a:spcAft>
                <a:spcPts val="0"/>
              </a:spcAft>
              <a:buSzPts val="585"/>
              <a:buNone/>
              <a:defRPr sz="900"/>
            </a:lvl5pPr>
            <a:lvl6pPr indent="-320039" lvl="5" marL="2743200" algn="l">
              <a:spcBef>
                <a:spcPts val="36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83" name="Google Shape;83;p11"/>
          <p:cNvSpPr txBox="1"/>
          <p:nvPr>
            <p:ph idx="2" type="body"/>
          </p:nvPr>
        </p:nvSpPr>
        <p:spPr>
          <a:xfrm>
            <a:off x="3575050" y="1676400"/>
            <a:ext cx="5111750" cy="4572000"/>
          </a:xfrm>
          <a:prstGeom prst="rect">
            <a:avLst/>
          </a:prstGeom>
          <a:noFill/>
          <a:ln>
            <a:noFill/>
          </a:ln>
        </p:spPr>
        <p:txBody>
          <a:bodyPr anchorCtr="0" anchor="t" bIns="45700" lIns="91425" spcFirstLastPara="1" rIns="91425" wrap="square" tIns="0">
            <a:noAutofit/>
          </a:bodyPr>
          <a:lstStyle>
            <a:lvl1pPr indent="-397510" lvl="0" marL="457200" algn="l">
              <a:spcBef>
                <a:spcPts val="560"/>
              </a:spcBef>
              <a:spcAft>
                <a:spcPts val="0"/>
              </a:spcAft>
              <a:buSzPts val="2660"/>
              <a:buChar char="⚫"/>
              <a:defRPr sz="2800"/>
            </a:lvl1pPr>
            <a:lvl2pPr indent="-368935" lvl="1" marL="914400" algn="l">
              <a:spcBef>
                <a:spcPts val="520"/>
              </a:spcBef>
              <a:spcAft>
                <a:spcPts val="0"/>
              </a:spcAft>
              <a:buSzPts val="2210"/>
              <a:buChar char="⚫"/>
              <a:defRPr sz="2600"/>
            </a:lvl2pPr>
            <a:lvl3pPr indent="-335280" lvl="2" marL="1371600" algn="l">
              <a:spcBef>
                <a:spcPts val="480"/>
              </a:spcBef>
              <a:spcAft>
                <a:spcPts val="0"/>
              </a:spcAft>
              <a:buSzPts val="1680"/>
              <a:buChar char="⚫"/>
              <a:defRPr sz="2400"/>
            </a:lvl3pPr>
            <a:lvl4pPr indent="-311150" lvl="3" marL="1828800" algn="l">
              <a:spcBef>
                <a:spcPts val="400"/>
              </a:spcBef>
              <a:spcAft>
                <a:spcPts val="0"/>
              </a:spcAft>
              <a:buSzPts val="1300"/>
              <a:buChar char="⚫"/>
              <a:defRPr sz="2000"/>
            </a:lvl4pPr>
            <a:lvl5pPr indent="-302895" lvl="4" marL="2286000" algn="l">
              <a:spcBef>
                <a:spcPts val="360"/>
              </a:spcBef>
              <a:spcAft>
                <a:spcPts val="0"/>
              </a:spcAft>
              <a:buSzPts val="1170"/>
              <a:buChar char="⚫"/>
              <a:defRPr sz="1800"/>
            </a:lvl5pPr>
            <a:lvl6pPr indent="-320039" lvl="5" marL="2743200" algn="l">
              <a:spcBef>
                <a:spcPts val="36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84" name="Google Shape;84;p11"/>
          <p:cNvSpPr txBox="1"/>
          <p:nvPr>
            <p:ph idx="10" type="dt"/>
          </p:nvPr>
        </p:nvSpPr>
        <p:spPr>
          <a:xfrm>
            <a:off x="457200" y="6356350"/>
            <a:ext cx="2133600" cy="365125"/>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Clr>
                <a:srgbClr val="035C75"/>
              </a:buClr>
              <a:buSzPts val="1800"/>
              <a:buNone/>
              <a:defRPr/>
            </a:lvl1pPr>
            <a:lvl2pPr lvl="1" algn="l">
              <a:lnSpc>
                <a:spcPct val="100000"/>
              </a:lnSpc>
              <a:spcBef>
                <a:spcPts val="0"/>
              </a:spcBef>
              <a:spcAft>
                <a:spcPts val="0"/>
              </a:spcAft>
              <a:buClr>
                <a:schemeClr val="dk1"/>
              </a:buClr>
              <a:buSzPts val="1800"/>
              <a:buNone/>
              <a:defRPr/>
            </a:lvl2pPr>
            <a:lvl3pPr lvl="2" algn="l">
              <a:lnSpc>
                <a:spcPct val="100000"/>
              </a:lnSpc>
              <a:spcBef>
                <a:spcPts val="0"/>
              </a:spcBef>
              <a:spcAft>
                <a:spcPts val="0"/>
              </a:spcAft>
              <a:buClr>
                <a:schemeClr val="dk1"/>
              </a:buClr>
              <a:buSzPts val="1800"/>
              <a:buNone/>
              <a:defRPr/>
            </a:lvl3pPr>
            <a:lvl4pPr lvl="3" algn="l">
              <a:lnSpc>
                <a:spcPct val="100000"/>
              </a:lnSpc>
              <a:spcBef>
                <a:spcPts val="0"/>
              </a:spcBef>
              <a:spcAft>
                <a:spcPts val="0"/>
              </a:spcAft>
              <a:buClr>
                <a:schemeClr val="dk1"/>
              </a:buClr>
              <a:buSzPts val="1800"/>
              <a:buNone/>
              <a:defRPr/>
            </a:lvl4pPr>
            <a:lvl5pPr lvl="4" algn="l">
              <a:lnSpc>
                <a:spcPct val="100000"/>
              </a:lnSpc>
              <a:spcBef>
                <a:spcPts val="0"/>
              </a:spcBef>
              <a:spcAft>
                <a:spcPts val="0"/>
              </a:spcAft>
              <a:buClr>
                <a:schemeClr val="dk1"/>
              </a:buClr>
              <a:buSzPts val="1800"/>
              <a:buNone/>
              <a:defRPr/>
            </a:lvl5pPr>
            <a:lvl6pPr lvl="5" algn="l">
              <a:lnSpc>
                <a:spcPct val="100000"/>
              </a:lnSpc>
              <a:spcBef>
                <a:spcPts val="0"/>
              </a:spcBef>
              <a:spcAft>
                <a:spcPts val="0"/>
              </a:spcAft>
              <a:buClr>
                <a:schemeClr val="dk1"/>
              </a:buClr>
              <a:buSzPts val="1800"/>
              <a:buNone/>
              <a:defRPr/>
            </a:lvl6pPr>
            <a:lvl7pPr lvl="6" algn="l">
              <a:lnSpc>
                <a:spcPct val="100000"/>
              </a:lnSpc>
              <a:spcBef>
                <a:spcPts val="0"/>
              </a:spcBef>
              <a:spcAft>
                <a:spcPts val="0"/>
              </a:spcAft>
              <a:buClr>
                <a:schemeClr val="dk1"/>
              </a:buClr>
              <a:buSzPts val="1800"/>
              <a:buNone/>
              <a:defRPr/>
            </a:lvl7pPr>
            <a:lvl8pPr lvl="7" algn="l">
              <a:lnSpc>
                <a:spcPct val="100000"/>
              </a:lnSpc>
              <a:spcBef>
                <a:spcPts val="0"/>
              </a:spcBef>
              <a:spcAft>
                <a:spcPts val="0"/>
              </a:spcAft>
              <a:buClr>
                <a:schemeClr val="dk1"/>
              </a:buClr>
              <a:buSzPts val="1800"/>
              <a:buNone/>
              <a:defRPr/>
            </a:lvl8pPr>
            <a:lvl9pPr lvl="8" algn="l">
              <a:lnSpc>
                <a:spcPct val="100000"/>
              </a:lnSpc>
              <a:spcBef>
                <a:spcPts val="0"/>
              </a:spcBef>
              <a:spcAft>
                <a:spcPts val="0"/>
              </a:spcAft>
              <a:buClr>
                <a:schemeClr val="dk1"/>
              </a:buClr>
              <a:buSzPts val="1800"/>
              <a:buNone/>
              <a:defRPr/>
            </a:lvl9pPr>
          </a:lstStyle>
          <a:p/>
        </p:txBody>
      </p:sp>
      <p:sp>
        <p:nvSpPr>
          <p:cNvPr id="85" name="Google Shape;85;p11"/>
          <p:cNvSpPr txBox="1"/>
          <p:nvPr>
            <p:ph idx="11" type="ftr"/>
          </p:nvPr>
        </p:nvSpPr>
        <p:spPr>
          <a:xfrm>
            <a:off x="2667000" y="6356350"/>
            <a:ext cx="3352800" cy="365125"/>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Clr>
                <a:srgbClr val="035C75"/>
              </a:buClr>
              <a:buSzPts val="1800"/>
              <a:buNone/>
              <a:defRPr/>
            </a:lvl1pPr>
            <a:lvl2pPr lvl="1" algn="l">
              <a:lnSpc>
                <a:spcPct val="100000"/>
              </a:lnSpc>
              <a:spcBef>
                <a:spcPts val="0"/>
              </a:spcBef>
              <a:spcAft>
                <a:spcPts val="0"/>
              </a:spcAft>
              <a:buClr>
                <a:schemeClr val="dk1"/>
              </a:buClr>
              <a:buSzPts val="1800"/>
              <a:buNone/>
              <a:defRPr/>
            </a:lvl2pPr>
            <a:lvl3pPr lvl="2" algn="l">
              <a:lnSpc>
                <a:spcPct val="100000"/>
              </a:lnSpc>
              <a:spcBef>
                <a:spcPts val="0"/>
              </a:spcBef>
              <a:spcAft>
                <a:spcPts val="0"/>
              </a:spcAft>
              <a:buClr>
                <a:schemeClr val="dk1"/>
              </a:buClr>
              <a:buSzPts val="1800"/>
              <a:buNone/>
              <a:defRPr/>
            </a:lvl3pPr>
            <a:lvl4pPr lvl="3" algn="l">
              <a:lnSpc>
                <a:spcPct val="100000"/>
              </a:lnSpc>
              <a:spcBef>
                <a:spcPts val="0"/>
              </a:spcBef>
              <a:spcAft>
                <a:spcPts val="0"/>
              </a:spcAft>
              <a:buClr>
                <a:schemeClr val="dk1"/>
              </a:buClr>
              <a:buSzPts val="1800"/>
              <a:buNone/>
              <a:defRPr/>
            </a:lvl4pPr>
            <a:lvl5pPr lvl="4" algn="l">
              <a:lnSpc>
                <a:spcPct val="100000"/>
              </a:lnSpc>
              <a:spcBef>
                <a:spcPts val="0"/>
              </a:spcBef>
              <a:spcAft>
                <a:spcPts val="0"/>
              </a:spcAft>
              <a:buClr>
                <a:schemeClr val="dk1"/>
              </a:buClr>
              <a:buSzPts val="1800"/>
              <a:buNone/>
              <a:defRPr/>
            </a:lvl5pPr>
            <a:lvl6pPr lvl="5" algn="l">
              <a:lnSpc>
                <a:spcPct val="100000"/>
              </a:lnSpc>
              <a:spcBef>
                <a:spcPts val="0"/>
              </a:spcBef>
              <a:spcAft>
                <a:spcPts val="0"/>
              </a:spcAft>
              <a:buClr>
                <a:schemeClr val="dk1"/>
              </a:buClr>
              <a:buSzPts val="1800"/>
              <a:buNone/>
              <a:defRPr/>
            </a:lvl6pPr>
            <a:lvl7pPr lvl="6" algn="l">
              <a:lnSpc>
                <a:spcPct val="100000"/>
              </a:lnSpc>
              <a:spcBef>
                <a:spcPts val="0"/>
              </a:spcBef>
              <a:spcAft>
                <a:spcPts val="0"/>
              </a:spcAft>
              <a:buClr>
                <a:schemeClr val="dk1"/>
              </a:buClr>
              <a:buSzPts val="1800"/>
              <a:buNone/>
              <a:defRPr/>
            </a:lvl7pPr>
            <a:lvl8pPr lvl="7" algn="l">
              <a:lnSpc>
                <a:spcPct val="100000"/>
              </a:lnSpc>
              <a:spcBef>
                <a:spcPts val="0"/>
              </a:spcBef>
              <a:spcAft>
                <a:spcPts val="0"/>
              </a:spcAft>
              <a:buClr>
                <a:schemeClr val="dk1"/>
              </a:buClr>
              <a:buSzPts val="1800"/>
              <a:buNone/>
              <a:defRPr/>
            </a:lvl8pPr>
            <a:lvl9pPr lvl="8" algn="l">
              <a:lnSpc>
                <a:spcPct val="100000"/>
              </a:lnSpc>
              <a:spcBef>
                <a:spcPts val="0"/>
              </a:spcBef>
              <a:spcAft>
                <a:spcPts val="0"/>
              </a:spcAft>
              <a:buClr>
                <a:schemeClr val="dk1"/>
              </a:buClr>
              <a:buSzPts val="1800"/>
              <a:buNone/>
              <a:defRPr/>
            </a:lvl9pPr>
          </a:lstStyle>
          <a:p/>
        </p:txBody>
      </p:sp>
      <p:sp>
        <p:nvSpPr>
          <p:cNvPr id="86" name="Google Shape;86;p11"/>
          <p:cNvSpPr txBox="1"/>
          <p:nvPr>
            <p:ph idx="12" type="sldNum"/>
          </p:nvPr>
        </p:nvSpPr>
        <p:spPr>
          <a:xfrm>
            <a:off x="7924800" y="6356350"/>
            <a:ext cx="762000" cy="365125"/>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45C75"/>
              </a:buClr>
              <a:buSzPts val="1200"/>
              <a:buFont typeface="Constantia"/>
              <a:buNone/>
              <a:defRPr b="0" i="0" sz="1200" u="none" cap="none" strike="noStrike">
                <a:solidFill>
                  <a:srgbClr val="045C75"/>
                </a:solidFill>
                <a:latin typeface="Constantia"/>
                <a:ea typeface="Constantia"/>
                <a:cs typeface="Constantia"/>
                <a:sym typeface="Constantia"/>
              </a:defRPr>
            </a:lvl1pPr>
            <a:lvl2pPr indent="0" lvl="1" marL="0" marR="0" algn="r">
              <a:lnSpc>
                <a:spcPct val="100000"/>
              </a:lnSpc>
              <a:spcBef>
                <a:spcPts val="0"/>
              </a:spcBef>
              <a:spcAft>
                <a:spcPts val="0"/>
              </a:spcAft>
              <a:buClr>
                <a:srgbClr val="045C75"/>
              </a:buClr>
              <a:buSzPts val="1200"/>
              <a:buFont typeface="Constantia"/>
              <a:buNone/>
              <a:defRPr b="0" i="0" sz="1200" u="none" cap="none" strike="noStrike">
                <a:solidFill>
                  <a:srgbClr val="045C75"/>
                </a:solidFill>
                <a:latin typeface="Constantia"/>
                <a:ea typeface="Constantia"/>
                <a:cs typeface="Constantia"/>
                <a:sym typeface="Constantia"/>
              </a:defRPr>
            </a:lvl2pPr>
            <a:lvl3pPr indent="0" lvl="2" marL="0" marR="0" algn="r">
              <a:lnSpc>
                <a:spcPct val="100000"/>
              </a:lnSpc>
              <a:spcBef>
                <a:spcPts val="0"/>
              </a:spcBef>
              <a:spcAft>
                <a:spcPts val="0"/>
              </a:spcAft>
              <a:buClr>
                <a:srgbClr val="045C75"/>
              </a:buClr>
              <a:buSzPts val="1200"/>
              <a:buFont typeface="Constantia"/>
              <a:buNone/>
              <a:defRPr b="0" i="0" sz="1200" u="none" cap="none" strike="noStrike">
                <a:solidFill>
                  <a:srgbClr val="045C75"/>
                </a:solidFill>
                <a:latin typeface="Constantia"/>
                <a:ea typeface="Constantia"/>
                <a:cs typeface="Constantia"/>
                <a:sym typeface="Constantia"/>
              </a:defRPr>
            </a:lvl3pPr>
            <a:lvl4pPr indent="0" lvl="3" marL="0" marR="0" algn="r">
              <a:lnSpc>
                <a:spcPct val="100000"/>
              </a:lnSpc>
              <a:spcBef>
                <a:spcPts val="0"/>
              </a:spcBef>
              <a:spcAft>
                <a:spcPts val="0"/>
              </a:spcAft>
              <a:buClr>
                <a:srgbClr val="045C75"/>
              </a:buClr>
              <a:buSzPts val="1200"/>
              <a:buFont typeface="Constantia"/>
              <a:buNone/>
              <a:defRPr b="0" i="0" sz="1200" u="none" cap="none" strike="noStrike">
                <a:solidFill>
                  <a:srgbClr val="045C75"/>
                </a:solidFill>
                <a:latin typeface="Constantia"/>
                <a:ea typeface="Constantia"/>
                <a:cs typeface="Constantia"/>
                <a:sym typeface="Constantia"/>
              </a:defRPr>
            </a:lvl4pPr>
            <a:lvl5pPr indent="0" lvl="4" marL="0" marR="0" algn="r">
              <a:lnSpc>
                <a:spcPct val="100000"/>
              </a:lnSpc>
              <a:spcBef>
                <a:spcPts val="0"/>
              </a:spcBef>
              <a:spcAft>
                <a:spcPts val="0"/>
              </a:spcAft>
              <a:buClr>
                <a:srgbClr val="045C75"/>
              </a:buClr>
              <a:buSzPts val="1200"/>
              <a:buFont typeface="Constantia"/>
              <a:buNone/>
              <a:defRPr b="0" i="0" sz="1200" u="none" cap="none" strike="noStrike">
                <a:solidFill>
                  <a:srgbClr val="045C75"/>
                </a:solidFill>
                <a:latin typeface="Constantia"/>
                <a:ea typeface="Constantia"/>
                <a:cs typeface="Constantia"/>
                <a:sym typeface="Constantia"/>
              </a:defRPr>
            </a:lvl5pPr>
            <a:lvl6pPr indent="0" lvl="5" marL="0" marR="0" algn="r">
              <a:lnSpc>
                <a:spcPct val="100000"/>
              </a:lnSpc>
              <a:spcBef>
                <a:spcPts val="0"/>
              </a:spcBef>
              <a:spcAft>
                <a:spcPts val="0"/>
              </a:spcAft>
              <a:buClr>
                <a:srgbClr val="045C75"/>
              </a:buClr>
              <a:buSzPts val="1200"/>
              <a:buFont typeface="Constantia"/>
              <a:buNone/>
              <a:defRPr b="0" i="0" sz="1200" u="none" cap="none" strike="noStrike">
                <a:solidFill>
                  <a:srgbClr val="045C75"/>
                </a:solidFill>
                <a:latin typeface="Constantia"/>
                <a:ea typeface="Constantia"/>
                <a:cs typeface="Constantia"/>
                <a:sym typeface="Constantia"/>
              </a:defRPr>
            </a:lvl6pPr>
            <a:lvl7pPr indent="0" lvl="6" marL="0" marR="0" algn="r">
              <a:lnSpc>
                <a:spcPct val="100000"/>
              </a:lnSpc>
              <a:spcBef>
                <a:spcPts val="0"/>
              </a:spcBef>
              <a:spcAft>
                <a:spcPts val="0"/>
              </a:spcAft>
              <a:buClr>
                <a:srgbClr val="045C75"/>
              </a:buClr>
              <a:buSzPts val="1200"/>
              <a:buFont typeface="Constantia"/>
              <a:buNone/>
              <a:defRPr b="0" i="0" sz="1200" u="none" cap="none" strike="noStrike">
                <a:solidFill>
                  <a:srgbClr val="045C75"/>
                </a:solidFill>
                <a:latin typeface="Constantia"/>
                <a:ea typeface="Constantia"/>
                <a:cs typeface="Constantia"/>
                <a:sym typeface="Constantia"/>
              </a:defRPr>
            </a:lvl7pPr>
            <a:lvl8pPr indent="0" lvl="7" marL="0" marR="0" algn="r">
              <a:lnSpc>
                <a:spcPct val="100000"/>
              </a:lnSpc>
              <a:spcBef>
                <a:spcPts val="0"/>
              </a:spcBef>
              <a:spcAft>
                <a:spcPts val="0"/>
              </a:spcAft>
              <a:buClr>
                <a:srgbClr val="045C75"/>
              </a:buClr>
              <a:buSzPts val="1200"/>
              <a:buFont typeface="Constantia"/>
              <a:buNone/>
              <a:defRPr b="0" i="0" sz="1200" u="none" cap="none" strike="noStrike">
                <a:solidFill>
                  <a:srgbClr val="045C75"/>
                </a:solidFill>
                <a:latin typeface="Constantia"/>
                <a:ea typeface="Constantia"/>
                <a:cs typeface="Constantia"/>
                <a:sym typeface="Constantia"/>
              </a:defRPr>
            </a:lvl8pPr>
            <a:lvl9pPr indent="0" lvl="8" marL="0" marR="0" algn="r">
              <a:lnSpc>
                <a:spcPct val="100000"/>
              </a:lnSpc>
              <a:spcBef>
                <a:spcPts val="0"/>
              </a:spcBef>
              <a:spcAft>
                <a:spcPts val="0"/>
              </a:spcAft>
              <a:buClr>
                <a:srgbClr val="045C75"/>
              </a:buClr>
              <a:buSzPts val="1200"/>
              <a:buFont typeface="Constantia"/>
              <a:buNone/>
              <a:defRPr b="0" i="0" sz="1200" u="none" cap="none" strike="noStrike">
                <a:solidFill>
                  <a:srgbClr val="045C75"/>
                </a:solidFill>
                <a:latin typeface="Constantia"/>
                <a:ea typeface="Constantia"/>
                <a:cs typeface="Constantia"/>
                <a:sym typeface="Constanti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1.xml"/><Relationship Id="rId3" Type="http://schemas.openxmlformats.org/officeDocument/2006/relationships/theme" Target="../theme/theme5.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image" Target="../media/image8.png"/><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23.xml"/><Relationship Id="rId10" Type="http://schemas.openxmlformats.org/officeDocument/2006/relationships/slideLayout" Target="../slideLayouts/slideLayout22.xml"/><Relationship Id="rId12" Type="http://schemas.openxmlformats.org/officeDocument/2006/relationships/theme" Target="../theme/theme4.xml"/><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9" Type="http://schemas.openxmlformats.org/officeDocument/2006/relationships/slideLayout" Target="../slideLayouts/slideLayout21.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34.xml"/><Relationship Id="rId10" Type="http://schemas.openxmlformats.org/officeDocument/2006/relationships/slideLayout" Target="../slideLayouts/slideLayout33.xml"/><Relationship Id="rId12" Type="http://schemas.openxmlformats.org/officeDocument/2006/relationships/theme" Target="../theme/theme3.xml"/><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9" Type="http://schemas.openxmlformats.org/officeDocument/2006/relationships/slideLayout" Target="../slideLayouts/slideLayout32.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s>
</file>

<file path=ppt/slideMasters/_rels/slideMaster5.xml.rels><?xml version="1.0" encoding="UTF-8" standalone="yes"?><Relationships xmlns="http://schemas.openxmlformats.org/package/2006/relationships"><Relationship Id="rId11" Type="http://schemas.openxmlformats.org/officeDocument/2006/relationships/slideLayout" Target="../slideLayouts/slideLayout45.xml"/><Relationship Id="rId10" Type="http://schemas.openxmlformats.org/officeDocument/2006/relationships/slideLayout" Target="../slideLayouts/slideLayout44.xml"/><Relationship Id="rId12" Type="http://schemas.openxmlformats.org/officeDocument/2006/relationships/theme" Target="../theme/theme6.xml"/><Relationship Id="rId1" Type="http://schemas.openxmlformats.org/officeDocument/2006/relationships/slideLayout" Target="../slideLayouts/slideLayout35.xml"/><Relationship Id="rId2" Type="http://schemas.openxmlformats.org/officeDocument/2006/relationships/slideLayout" Target="../slideLayouts/slideLayout36.xml"/><Relationship Id="rId3" Type="http://schemas.openxmlformats.org/officeDocument/2006/relationships/slideLayout" Target="../slideLayouts/slideLayout37.xml"/><Relationship Id="rId4" Type="http://schemas.openxmlformats.org/officeDocument/2006/relationships/slideLayout" Target="../slideLayouts/slideLayout38.xml"/><Relationship Id="rId9" Type="http://schemas.openxmlformats.org/officeDocument/2006/relationships/slideLayout" Target="../slideLayouts/slideLayout43.xml"/><Relationship Id="rId5" Type="http://schemas.openxmlformats.org/officeDocument/2006/relationships/slideLayout" Target="../slideLayouts/slideLayout39.xml"/><Relationship Id="rId6" Type="http://schemas.openxmlformats.org/officeDocument/2006/relationships/slideLayout" Target="../slideLayouts/slideLayout40.xml"/><Relationship Id="rId7" Type="http://schemas.openxmlformats.org/officeDocument/2006/relationships/slideLayout" Target="../slideLayouts/slideLayout41.xml"/><Relationship Id="rId8"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65000" ty="0" sy="65000"/>
        </a:blipFill>
      </p:bgPr>
    </p:bg>
    <p:spTree>
      <p:nvGrpSpPr>
        <p:cNvPr id="9" name="Shape 9"/>
        <p:cNvGrpSpPr/>
        <p:nvPr/>
      </p:nvGrpSpPr>
      <p:grpSpPr>
        <a:xfrm>
          <a:off x="0" y="0"/>
          <a:ext cx="0" cy="0"/>
          <a:chOff x="0" y="0"/>
          <a:chExt cx="0" cy="0"/>
        </a:xfrm>
      </p:grpSpPr>
      <p:sp>
        <p:nvSpPr>
          <p:cNvPr id="10" name="Google Shape;10;p1"/>
          <p:cNvSpPr/>
          <p:nvPr/>
        </p:nvSpPr>
        <p:spPr>
          <a:xfrm>
            <a:off x="-9525" y="-7937"/>
            <a:ext cx="9163050" cy="1041400"/>
          </a:xfrm>
          <a:custGeom>
            <a:rect b="b" l="l" r="r" t="t"/>
            <a:pathLst>
              <a:path extrusionOk="0" h="656" w="5772">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rgbClr val="0079AD">
                  <a:alpha val="44705"/>
                </a:srgbClr>
              </a:gs>
              <a:gs pos="100000">
                <a:srgbClr val="00E9F7">
                  <a:alpha val="54901"/>
                </a:srgbClr>
              </a:gs>
            </a:gsLst>
            <a:lin ang="54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SzPts val="1800"/>
              <a:buFont typeface="Arial"/>
              <a:buNone/>
            </a:pPr>
            <a:r>
              <a:t/>
            </a:r>
            <a:endParaRPr b="0" i="0" sz="1800" u="none" cap="none" strike="noStrike">
              <a:solidFill>
                <a:schemeClr val="lt1"/>
              </a:solidFill>
              <a:latin typeface="Constantia"/>
              <a:ea typeface="Constantia"/>
              <a:cs typeface="Constantia"/>
              <a:sym typeface="Constantia"/>
            </a:endParaRPr>
          </a:p>
        </p:txBody>
      </p:sp>
      <p:sp>
        <p:nvSpPr>
          <p:cNvPr id="11" name="Google Shape;11;p1"/>
          <p:cNvSpPr/>
          <p:nvPr/>
        </p:nvSpPr>
        <p:spPr>
          <a:xfrm>
            <a:off x="4381500" y="-7937"/>
            <a:ext cx="4762500" cy="638175"/>
          </a:xfrm>
          <a:custGeom>
            <a:rect b="b" l="l" r="r" t="t"/>
            <a:pathLst>
              <a:path extrusionOk="0" h="595" w="3000">
                <a:moveTo>
                  <a:pt x="0" y="0"/>
                </a:moveTo>
                <a:cubicBezTo>
                  <a:pt x="174" y="102"/>
                  <a:pt x="1168" y="533"/>
                  <a:pt x="1668" y="564"/>
                </a:cubicBezTo>
                <a:cubicBezTo>
                  <a:pt x="2168" y="595"/>
                  <a:pt x="2778" y="279"/>
                  <a:pt x="3000" y="186"/>
                </a:cubicBezTo>
                <a:lnTo>
                  <a:pt x="3000" y="6"/>
                </a:lnTo>
                <a:lnTo>
                  <a:pt x="0" y="0"/>
                </a:lnTo>
                <a:close/>
              </a:path>
            </a:pathLst>
          </a:custGeom>
          <a:gradFill>
            <a:gsLst>
              <a:gs pos="0">
                <a:srgbClr val="00ABB4">
                  <a:alpha val="29803"/>
                </a:srgbClr>
              </a:gs>
              <a:gs pos="80000">
                <a:srgbClr val="0099E4">
                  <a:alpha val="44705"/>
                </a:srgbClr>
              </a:gs>
              <a:gs pos="100000">
                <a:srgbClr val="0099E4">
                  <a:alpha val="44705"/>
                </a:srgbClr>
              </a:gs>
            </a:gsLst>
            <a:lin ang="54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SzPts val="1800"/>
              <a:buFont typeface="Arial"/>
              <a:buNone/>
            </a:pPr>
            <a:r>
              <a:t/>
            </a:r>
            <a:endParaRPr b="0" i="0" sz="1800" u="none" cap="none" strike="noStrike">
              <a:solidFill>
                <a:schemeClr val="lt1"/>
              </a:solidFill>
              <a:latin typeface="Constantia"/>
              <a:ea typeface="Constantia"/>
              <a:cs typeface="Constantia"/>
              <a:sym typeface="Constantia"/>
            </a:endParaRPr>
          </a:p>
        </p:txBody>
      </p:sp>
      <p:sp>
        <p:nvSpPr>
          <p:cNvPr id="12" name="Google Shape;12;p1"/>
          <p:cNvSpPr txBox="1"/>
          <p:nvPr>
            <p:ph type="title"/>
          </p:nvPr>
        </p:nvSpPr>
        <p:spPr>
          <a:xfrm>
            <a:off x="457200" y="704850"/>
            <a:ext cx="8229600" cy="1143000"/>
          </a:xfrm>
          <a:prstGeom prst="rect">
            <a:avLst/>
          </a:prstGeom>
          <a:noFill/>
          <a:ln>
            <a:noFill/>
          </a:ln>
        </p:spPr>
        <p:txBody>
          <a:bodyPr anchorCtr="0" anchor="b" bIns="0" lIns="0" spcFirstLastPara="1" rIns="0" wrap="square" tIns="45700">
            <a:noAutofit/>
          </a:bodyPr>
          <a:lstStyle>
            <a:lvl1pPr lvl="0" marR="0" rtl="0" algn="l">
              <a:spcBef>
                <a:spcPts val="0"/>
              </a:spcBef>
              <a:spcAft>
                <a:spcPts val="0"/>
              </a:spcAft>
              <a:buSzPts val="1400"/>
              <a:buNone/>
              <a:defRPr b="0" i="0" sz="5000" u="none" cap="none" strike="noStrike">
                <a:solidFill>
                  <a:schemeClr val="lt2"/>
                </a:solidFill>
                <a:latin typeface="Calibri"/>
                <a:ea typeface="Calibri"/>
                <a:cs typeface="Calibri"/>
                <a:sym typeface="Calibri"/>
              </a:defRPr>
            </a:lvl1pPr>
            <a:lvl2pPr lvl="1" marR="0" rtl="0" algn="l">
              <a:spcBef>
                <a:spcPts val="0"/>
              </a:spcBef>
              <a:spcAft>
                <a:spcPts val="0"/>
              </a:spcAft>
              <a:buSzPts val="1400"/>
              <a:buNone/>
              <a:defRPr b="0" i="0" sz="5000" u="none" cap="none" strike="noStrike">
                <a:solidFill>
                  <a:schemeClr val="lt2"/>
                </a:solidFill>
                <a:latin typeface="Calibri"/>
                <a:ea typeface="Calibri"/>
                <a:cs typeface="Calibri"/>
                <a:sym typeface="Calibri"/>
              </a:defRPr>
            </a:lvl2pPr>
            <a:lvl3pPr lvl="2" marR="0" rtl="0" algn="l">
              <a:spcBef>
                <a:spcPts val="0"/>
              </a:spcBef>
              <a:spcAft>
                <a:spcPts val="0"/>
              </a:spcAft>
              <a:buSzPts val="1400"/>
              <a:buNone/>
              <a:defRPr b="0" i="0" sz="5000" u="none" cap="none" strike="noStrike">
                <a:solidFill>
                  <a:schemeClr val="lt2"/>
                </a:solidFill>
                <a:latin typeface="Calibri"/>
                <a:ea typeface="Calibri"/>
                <a:cs typeface="Calibri"/>
                <a:sym typeface="Calibri"/>
              </a:defRPr>
            </a:lvl3pPr>
            <a:lvl4pPr lvl="3" marR="0" rtl="0" algn="l">
              <a:spcBef>
                <a:spcPts val="0"/>
              </a:spcBef>
              <a:spcAft>
                <a:spcPts val="0"/>
              </a:spcAft>
              <a:buSzPts val="1400"/>
              <a:buNone/>
              <a:defRPr b="0" i="0" sz="5000" u="none" cap="none" strike="noStrike">
                <a:solidFill>
                  <a:schemeClr val="lt2"/>
                </a:solidFill>
                <a:latin typeface="Calibri"/>
                <a:ea typeface="Calibri"/>
                <a:cs typeface="Calibri"/>
                <a:sym typeface="Calibri"/>
              </a:defRPr>
            </a:lvl4pPr>
            <a:lvl5pPr lvl="4" marR="0" rtl="0" algn="l">
              <a:spcBef>
                <a:spcPts val="0"/>
              </a:spcBef>
              <a:spcAft>
                <a:spcPts val="0"/>
              </a:spcAft>
              <a:buSzPts val="1400"/>
              <a:buNone/>
              <a:defRPr b="0" i="0" sz="5000" u="none" cap="none" strike="noStrike">
                <a:solidFill>
                  <a:schemeClr val="lt2"/>
                </a:solidFill>
                <a:latin typeface="Calibri"/>
                <a:ea typeface="Calibri"/>
                <a:cs typeface="Calibri"/>
                <a:sym typeface="Calibri"/>
              </a:defRPr>
            </a:lvl5pPr>
            <a:lvl6pPr lvl="5" marR="0" rtl="0" algn="l">
              <a:spcBef>
                <a:spcPts val="0"/>
              </a:spcBef>
              <a:spcAft>
                <a:spcPts val="0"/>
              </a:spcAft>
              <a:buSzPts val="1400"/>
              <a:buNone/>
              <a:defRPr b="0" i="0" sz="5000" u="none" cap="none" strike="noStrike">
                <a:solidFill>
                  <a:schemeClr val="lt2"/>
                </a:solidFill>
                <a:latin typeface="Calibri"/>
                <a:ea typeface="Calibri"/>
                <a:cs typeface="Calibri"/>
                <a:sym typeface="Calibri"/>
              </a:defRPr>
            </a:lvl6pPr>
            <a:lvl7pPr lvl="6" marR="0" rtl="0" algn="l">
              <a:spcBef>
                <a:spcPts val="0"/>
              </a:spcBef>
              <a:spcAft>
                <a:spcPts val="0"/>
              </a:spcAft>
              <a:buSzPts val="1400"/>
              <a:buNone/>
              <a:defRPr b="0" i="0" sz="5000" u="none" cap="none" strike="noStrike">
                <a:solidFill>
                  <a:schemeClr val="lt2"/>
                </a:solidFill>
                <a:latin typeface="Calibri"/>
                <a:ea typeface="Calibri"/>
                <a:cs typeface="Calibri"/>
                <a:sym typeface="Calibri"/>
              </a:defRPr>
            </a:lvl7pPr>
            <a:lvl8pPr lvl="7" marR="0" rtl="0" algn="l">
              <a:spcBef>
                <a:spcPts val="0"/>
              </a:spcBef>
              <a:spcAft>
                <a:spcPts val="0"/>
              </a:spcAft>
              <a:buSzPts val="1400"/>
              <a:buNone/>
              <a:defRPr b="0" i="0" sz="5000" u="none" cap="none" strike="noStrike">
                <a:solidFill>
                  <a:schemeClr val="lt2"/>
                </a:solidFill>
                <a:latin typeface="Calibri"/>
                <a:ea typeface="Calibri"/>
                <a:cs typeface="Calibri"/>
                <a:sym typeface="Calibri"/>
              </a:defRPr>
            </a:lvl8pPr>
            <a:lvl9pPr lvl="8" marR="0" rtl="0" algn="l">
              <a:spcBef>
                <a:spcPts val="0"/>
              </a:spcBef>
              <a:spcAft>
                <a:spcPts val="0"/>
              </a:spcAft>
              <a:buSzPts val="1400"/>
              <a:buNone/>
              <a:defRPr b="0" i="0" sz="5000" u="none" cap="none" strike="noStrike">
                <a:solidFill>
                  <a:schemeClr val="lt2"/>
                </a:solidFill>
                <a:latin typeface="Calibri"/>
                <a:ea typeface="Calibri"/>
                <a:cs typeface="Calibri"/>
                <a:sym typeface="Calibri"/>
              </a:defRPr>
            </a:lvl9pPr>
          </a:lstStyle>
          <a:p/>
        </p:txBody>
      </p:sp>
      <p:sp>
        <p:nvSpPr>
          <p:cNvPr id="13" name="Google Shape;13;p1"/>
          <p:cNvSpPr txBox="1"/>
          <p:nvPr>
            <p:ph idx="1" type="body"/>
          </p:nvPr>
        </p:nvSpPr>
        <p:spPr>
          <a:xfrm>
            <a:off x="457200" y="1935163"/>
            <a:ext cx="8229600" cy="4389437"/>
          </a:xfrm>
          <a:prstGeom prst="rect">
            <a:avLst/>
          </a:prstGeom>
          <a:noFill/>
          <a:ln>
            <a:noFill/>
          </a:ln>
        </p:spPr>
        <p:txBody>
          <a:bodyPr anchorCtr="0" anchor="t" bIns="45700" lIns="91425" spcFirstLastPara="1" rIns="91425" wrap="square" tIns="45700">
            <a:noAutofit/>
          </a:bodyPr>
          <a:lstStyle>
            <a:lvl1pPr indent="-385445" lvl="0" marL="457200" marR="0" rtl="0" algn="l">
              <a:spcBef>
                <a:spcPts val="520"/>
              </a:spcBef>
              <a:spcAft>
                <a:spcPts val="0"/>
              </a:spcAft>
              <a:buClr>
                <a:srgbClr val="0BD0D9"/>
              </a:buClr>
              <a:buSzPts val="2470"/>
              <a:buFont typeface="Noto Sans Symbols"/>
              <a:buChar char="⚫"/>
              <a:defRPr b="0" i="0" sz="2600" u="none" cap="none" strike="noStrike">
                <a:solidFill>
                  <a:schemeClr val="lt1"/>
                </a:solidFill>
                <a:latin typeface="Constantia"/>
                <a:ea typeface="Constantia"/>
                <a:cs typeface="Constantia"/>
                <a:sym typeface="Constantia"/>
              </a:defRPr>
            </a:lvl1pPr>
            <a:lvl2pPr indent="-358140" lvl="1" marL="914400" marR="0" rtl="0" algn="l">
              <a:spcBef>
                <a:spcPts val="480"/>
              </a:spcBef>
              <a:spcAft>
                <a:spcPts val="0"/>
              </a:spcAft>
              <a:buClr>
                <a:schemeClr val="accent1"/>
              </a:buClr>
              <a:buSzPts val="2040"/>
              <a:buFont typeface="Noto Sans Symbols"/>
              <a:buChar char="⚫"/>
              <a:defRPr b="0" i="0" sz="2400" u="none" cap="none" strike="noStrike">
                <a:solidFill>
                  <a:schemeClr val="lt1"/>
                </a:solidFill>
                <a:latin typeface="Constantia"/>
                <a:ea typeface="Constantia"/>
                <a:cs typeface="Constantia"/>
                <a:sym typeface="Constantia"/>
              </a:defRPr>
            </a:lvl2pPr>
            <a:lvl3pPr indent="-321944" lvl="2" marL="1371600" marR="0" rtl="0" algn="l">
              <a:spcBef>
                <a:spcPts val="420"/>
              </a:spcBef>
              <a:spcAft>
                <a:spcPts val="0"/>
              </a:spcAft>
              <a:buClr>
                <a:schemeClr val="accent2"/>
              </a:buClr>
              <a:buSzPts val="1470"/>
              <a:buFont typeface="Noto Sans Symbols"/>
              <a:buChar char="⚫"/>
              <a:defRPr b="0" i="0" sz="2100" u="none" cap="none" strike="noStrike">
                <a:solidFill>
                  <a:schemeClr val="lt1"/>
                </a:solidFill>
                <a:latin typeface="Constantia"/>
                <a:ea typeface="Constantia"/>
                <a:cs typeface="Constantia"/>
                <a:sym typeface="Constantia"/>
              </a:defRPr>
            </a:lvl3pPr>
            <a:lvl4pPr indent="-311150" lvl="3" marL="1828800" marR="0" rtl="0" algn="l">
              <a:spcBef>
                <a:spcPts val="400"/>
              </a:spcBef>
              <a:spcAft>
                <a:spcPts val="0"/>
              </a:spcAft>
              <a:buClr>
                <a:srgbClr val="0BD0D9"/>
              </a:buClr>
              <a:buSzPts val="1300"/>
              <a:buFont typeface="Noto Sans Symbols"/>
              <a:buChar char="⚫"/>
              <a:defRPr b="0" i="0" sz="2000" u="none" cap="none" strike="noStrike">
                <a:solidFill>
                  <a:schemeClr val="lt1"/>
                </a:solidFill>
                <a:latin typeface="Constantia"/>
                <a:ea typeface="Constantia"/>
                <a:cs typeface="Constantia"/>
                <a:sym typeface="Constantia"/>
              </a:defRPr>
            </a:lvl4pPr>
            <a:lvl5pPr indent="-311150" lvl="4" marL="2286000" marR="0" rtl="0" algn="l">
              <a:spcBef>
                <a:spcPts val="400"/>
              </a:spcBef>
              <a:spcAft>
                <a:spcPts val="0"/>
              </a:spcAft>
              <a:buClr>
                <a:srgbClr val="10CF9B"/>
              </a:buClr>
              <a:buSzPts val="1300"/>
              <a:buFont typeface="Noto Sans Symbols"/>
              <a:buChar char="⚫"/>
              <a:defRPr b="0" i="0" sz="2000" u="none" cap="none" strike="noStrike">
                <a:solidFill>
                  <a:schemeClr val="lt1"/>
                </a:solidFill>
                <a:latin typeface="Constantia"/>
                <a:ea typeface="Constantia"/>
                <a:cs typeface="Constantia"/>
                <a:sym typeface="Constantia"/>
              </a:defRPr>
            </a:lvl5pPr>
            <a:lvl6pPr indent="-320039" lvl="5" marL="2743200" marR="0" rtl="0" algn="l">
              <a:spcBef>
                <a:spcPts val="360"/>
              </a:spcBef>
              <a:spcAft>
                <a:spcPts val="0"/>
              </a:spcAft>
              <a:buClr>
                <a:schemeClr val="accent5"/>
              </a:buClr>
              <a:buSzPts val="1440"/>
              <a:buFont typeface="Noto Sans Symbols"/>
              <a:buChar char="⚫"/>
              <a:defRPr b="0" i="0" sz="1800" u="none" cap="none" strike="noStrike">
                <a:solidFill>
                  <a:schemeClr val="lt1"/>
                </a:solidFill>
                <a:latin typeface="Constantia"/>
                <a:ea typeface="Constantia"/>
                <a:cs typeface="Constantia"/>
                <a:sym typeface="Constantia"/>
              </a:defRPr>
            </a:lvl6pPr>
            <a:lvl7pPr indent="-309879" lvl="6" marL="3200400" marR="0" rtl="0" algn="l">
              <a:spcBef>
                <a:spcPts val="320"/>
              </a:spcBef>
              <a:spcAft>
                <a:spcPts val="0"/>
              </a:spcAft>
              <a:buClr>
                <a:schemeClr val="accent6"/>
              </a:buClr>
              <a:buSzPts val="1280"/>
              <a:buFont typeface="Noto Sans Symbols"/>
              <a:buChar char="⚫"/>
              <a:defRPr b="0" i="0" sz="1600" u="none" cap="none" strike="noStrike">
                <a:solidFill>
                  <a:schemeClr val="lt1"/>
                </a:solidFill>
                <a:latin typeface="Constantia"/>
                <a:ea typeface="Constantia"/>
                <a:cs typeface="Constantia"/>
                <a:sym typeface="Constantia"/>
              </a:defRPr>
            </a:lvl7pPr>
            <a:lvl8pPr indent="-330200" lvl="7" marL="3657600" marR="0" rtl="0" algn="l">
              <a:spcBef>
                <a:spcPts val="320"/>
              </a:spcBef>
              <a:spcAft>
                <a:spcPts val="0"/>
              </a:spcAft>
              <a:buClr>
                <a:schemeClr val="lt2"/>
              </a:buClr>
              <a:buSzPts val="1600"/>
              <a:buFont typeface="Constantia"/>
              <a:buChar char="•"/>
              <a:defRPr b="0" i="0" sz="1600" u="none" cap="none" strike="noStrike">
                <a:solidFill>
                  <a:schemeClr val="lt1"/>
                </a:solidFill>
                <a:latin typeface="Constantia"/>
                <a:ea typeface="Constantia"/>
                <a:cs typeface="Constantia"/>
                <a:sym typeface="Constantia"/>
              </a:defRPr>
            </a:lvl8pPr>
            <a:lvl9pPr indent="-317500" lvl="8" marL="4114800" marR="0" rtl="0" algn="l">
              <a:spcBef>
                <a:spcPts val="280"/>
              </a:spcBef>
              <a:spcAft>
                <a:spcPts val="0"/>
              </a:spcAft>
              <a:buClr>
                <a:schemeClr val="lt2"/>
              </a:buClr>
              <a:buSzPts val="1400"/>
              <a:buFont typeface="Constantia"/>
              <a:buChar char="•"/>
              <a:defRPr b="0" i="0" sz="1400" u="none" cap="none" strike="noStrike">
                <a:solidFill>
                  <a:schemeClr val="lt1"/>
                </a:solidFill>
                <a:latin typeface="Constantia"/>
                <a:ea typeface="Constantia"/>
                <a:cs typeface="Constantia"/>
                <a:sym typeface="Constantia"/>
              </a:defRPr>
            </a:lvl9pPr>
          </a:lstStyle>
          <a:p/>
        </p:txBody>
      </p:sp>
      <p:sp>
        <p:nvSpPr>
          <p:cNvPr id="14" name="Google Shape;14;p1"/>
          <p:cNvSpPr txBox="1"/>
          <p:nvPr>
            <p:ph idx="10" type="dt"/>
          </p:nvPr>
        </p:nvSpPr>
        <p:spPr>
          <a:xfrm>
            <a:off x="457200" y="6356350"/>
            <a:ext cx="2133600" cy="365125"/>
          </a:xfrm>
          <a:prstGeom prst="rect">
            <a:avLst/>
          </a:prstGeom>
          <a:noFill/>
          <a:ln>
            <a:noFill/>
          </a:ln>
        </p:spPr>
        <p:txBody>
          <a:bodyPr anchorCtr="0" anchor="b" bIns="0" lIns="0" spcFirstLastPara="1" rIns="0" wrap="square" tIns="0">
            <a:noAutofit/>
          </a:bodyPr>
          <a:lstStyle>
            <a:lvl1pPr lvl="0" marR="0" rtl="0" algn="l">
              <a:lnSpc>
                <a:spcPct val="100000"/>
              </a:lnSpc>
              <a:spcBef>
                <a:spcPts val="0"/>
              </a:spcBef>
              <a:spcAft>
                <a:spcPts val="0"/>
              </a:spcAft>
              <a:buClr>
                <a:srgbClr val="D0E9ED"/>
              </a:buClr>
              <a:buSzPts val="1200"/>
              <a:buFont typeface="Constantia"/>
              <a:buNone/>
              <a:defRPr b="0" i="0" sz="1200" u="none" cap="none" strike="noStrike">
                <a:solidFill>
                  <a:srgbClr val="D0E9ED"/>
                </a:solidFill>
                <a:latin typeface="Constantia"/>
                <a:ea typeface="Constantia"/>
                <a:cs typeface="Constantia"/>
                <a:sym typeface="Constantia"/>
              </a:defRPr>
            </a:lvl1pPr>
            <a:lvl2pPr lvl="1" marR="0" rtl="0" algn="l">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9pPr>
          </a:lstStyle>
          <a:p/>
        </p:txBody>
      </p:sp>
      <p:sp>
        <p:nvSpPr>
          <p:cNvPr id="15" name="Google Shape;15;p1"/>
          <p:cNvSpPr txBox="1"/>
          <p:nvPr>
            <p:ph idx="11" type="ftr"/>
          </p:nvPr>
        </p:nvSpPr>
        <p:spPr>
          <a:xfrm>
            <a:off x="2667000" y="6356350"/>
            <a:ext cx="3352800" cy="365125"/>
          </a:xfrm>
          <a:prstGeom prst="rect">
            <a:avLst/>
          </a:prstGeom>
          <a:noFill/>
          <a:ln>
            <a:noFill/>
          </a:ln>
        </p:spPr>
        <p:txBody>
          <a:bodyPr anchorCtr="0" anchor="b" bIns="0" lIns="0" spcFirstLastPara="1" rIns="0" wrap="square" tIns="0">
            <a:noAutofit/>
          </a:bodyPr>
          <a:lstStyle>
            <a:lvl1pPr lvl="0" marR="0" rtl="0" algn="l">
              <a:lnSpc>
                <a:spcPct val="100000"/>
              </a:lnSpc>
              <a:spcBef>
                <a:spcPts val="0"/>
              </a:spcBef>
              <a:spcAft>
                <a:spcPts val="0"/>
              </a:spcAft>
              <a:buClr>
                <a:srgbClr val="D0E9ED"/>
              </a:buClr>
              <a:buSzPts val="1200"/>
              <a:buFont typeface="Constantia"/>
              <a:buNone/>
              <a:defRPr b="0" i="0" sz="1200" u="none" cap="none" strike="noStrike">
                <a:solidFill>
                  <a:srgbClr val="D0E9ED"/>
                </a:solidFill>
                <a:latin typeface="Constantia"/>
                <a:ea typeface="Constantia"/>
                <a:cs typeface="Constantia"/>
                <a:sym typeface="Constantia"/>
              </a:defRPr>
            </a:lvl1pPr>
            <a:lvl2pPr lvl="1" marR="0" rtl="0" algn="l">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9pPr>
          </a:lstStyle>
          <a:p/>
        </p:txBody>
      </p:sp>
      <p:sp>
        <p:nvSpPr>
          <p:cNvPr id="16" name="Google Shape;16;p1"/>
          <p:cNvSpPr txBox="1"/>
          <p:nvPr>
            <p:ph idx="12" type="sldNum"/>
          </p:nvPr>
        </p:nvSpPr>
        <p:spPr>
          <a:xfrm>
            <a:off x="7924800" y="6356350"/>
            <a:ext cx="762000" cy="365125"/>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45C75"/>
              </a:buClr>
              <a:buSzPts val="1200"/>
              <a:buFont typeface="Constantia"/>
              <a:buNone/>
              <a:defRPr b="0" i="0" sz="1200" u="none" cap="none" strike="noStrike">
                <a:solidFill>
                  <a:srgbClr val="045C75"/>
                </a:solidFill>
                <a:latin typeface="Constantia"/>
                <a:ea typeface="Constantia"/>
                <a:cs typeface="Constantia"/>
                <a:sym typeface="Constantia"/>
              </a:defRPr>
            </a:lvl1pPr>
            <a:lvl2pPr indent="0" lvl="1" marL="0" marR="0" rtl="0" algn="r">
              <a:lnSpc>
                <a:spcPct val="100000"/>
              </a:lnSpc>
              <a:spcBef>
                <a:spcPts val="0"/>
              </a:spcBef>
              <a:spcAft>
                <a:spcPts val="0"/>
              </a:spcAft>
              <a:buClr>
                <a:srgbClr val="045C75"/>
              </a:buClr>
              <a:buSzPts val="1200"/>
              <a:buFont typeface="Constantia"/>
              <a:buNone/>
              <a:defRPr b="0" i="0" sz="1200" u="none" cap="none" strike="noStrike">
                <a:solidFill>
                  <a:srgbClr val="045C75"/>
                </a:solidFill>
                <a:latin typeface="Constantia"/>
                <a:ea typeface="Constantia"/>
                <a:cs typeface="Constantia"/>
                <a:sym typeface="Constantia"/>
              </a:defRPr>
            </a:lvl2pPr>
            <a:lvl3pPr indent="0" lvl="2" marL="0" marR="0" rtl="0" algn="r">
              <a:lnSpc>
                <a:spcPct val="100000"/>
              </a:lnSpc>
              <a:spcBef>
                <a:spcPts val="0"/>
              </a:spcBef>
              <a:spcAft>
                <a:spcPts val="0"/>
              </a:spcAft>
              <a:buClr>
                <a:srgbClr val="045C75"/>
              </a:buClr>
              <a:buSzPts val="1200"/>
              <a:buFont typeface="Constantia"/>
              <a:buNone/>
              <a:defRPr b="0" i="0" sz="1200" u="none" cap="none" strike="noStrike">
                <a:solidFill>
                  <a:srgbClr val="045C75"/>
                </a:solidFill>
                <a:latin typeface="Constantia"/>
                <a:ea typeface="Constantia"/>
                <a:cs typeface="Constantia"/>
                <a:sym typeface="Constantia"/>
              </a:defRPr>
            </a:lvl3pPr>
            <a:lvl4pPr indent="0" lvl="3" marL="0" marR="0" rtl="0" algn="r">
              <a:lnSpc>
                <a:spcPct val="100000"/>
              </a:lnSpc>
              <a:spcBef>
                <a:spcPts val="0"/>
              </a:spcBef>
              <a:spcAft>
                <a:spcPts val="0"/>
              </a:spcAft>
              <a:buClr>
                <a:srgbClr val="045C75"/>
              </a:buClr>
              <a:buSzPts val="1200"/>
              <a:buFont typeface="Constantia"/>
              <a:buNone/>
              <a:defRPr b="0" i="0" sz="1200" u="none" cap="none" strike="noStrike">
                <a:solidFill>
                  <a:srgbClr val="045C75"/>
                </a:solidFill>
                <a:latin typeface="Constantia"/>
                <a:ea typeface="Constantia"/>
                <a:cs typeface="Constantia"/>
                <a:sym typeface="Constantia"/>
              </a:defRPr>
            </a:lvl4pPr>
            <a:lvl5pPr indent="0" lvl="4" marL="0" marR="0" rtl="0" algn="r">
              <a:lnSpc>
                <a:spcPct val="100000"/>
              </a:lnSpc>
              <a:spcBef>
                <a:spcPts val="0"/>
              </a:spcBef>
              <a:spcAft>
                <a:spcPts val="0"/>
              </a:spcAft>
              <a:buClr>
                <a:srgbClr val="045C75"/>
              </a:buClr>
              <a:buSzPts val="1200"/>
              <a:buFont typeface="Constantia"/>
              <a:buNone/>
              <a:defRPr b="0" i="0" sz="1200" u="none" cap="none" strike="noStrike">
                <a:solidFill>
                  <a:srgbClr val="045C75"/>
                </a:solidFill>
                <a:latin typeface="Constantia"/>
                <a:ea typeface="Constantia"/>
                <a:cs typeface="Constantia"/>
                <a:sym typeface="Constantia"/>
              </a:defRPr>
            </a:lvl5pPr>
            <a:lvl6pPr indent="0" lvl="5" marL="0" marR="0" rtl="0" algn="r">
              <a:lnSpc>
                <a:spcPct val="100000"/>
              </a:lnSpc>
              <a:spcBef>
                <a:spcPts val="0"/>
              </a:spcBef>
              <a:spcAft>
                <a:spcPts val="0"/>
              </a:spcAft>
              <a:buClr>
                <a:srgbClr val="045C75"/>
              </a:buClr>
              <a:buSzPts val="1200"/>
              <a:buFont typeface="Constantia"/>
              <a:buNone/>
              <a:defRPr b="0" i="0" sz="1200" u="none" cap="none" strike="noStrike">
                <a:solidFill>
                  <a:srgbClr val="045C75"/>
                </a:solidFill>
                <a:latin typeface="Constantia"/>
                <a:ea typeface="Constantia"/>
                <a:cs typeface="Constantia"/>
                <a:sym typeface="Constantia"/>
              </a:defRPr>
            </a:lvl6pPr>
            <a:lvl7pPr indent="0" lvl="6" marL="0" marR="0" rtl="0" algn="r">
              <a:lnSpc>
                <a:spcPct val="100000"/>
              </a:lnSpc>
              <a:spcBef>
                <a:spcPts val="0"/>
              </a:spcBef>
              <a:spcAft>
                <a:spcPts val="0"/>
              </a:spcAft>
              <a:buClr>
                <a:srgbClr val="045C75"/>
              </a:buClr>
              <a:buSzPts val="1200"/>
              <a:buFont typeface="Constantia"/>
              <a:buNone/>
              <a:defRPr b="0" i="0" sz="1200" u="none" cap="none" strike="noStrike">
                <a:solidFill>
                  <a:srgbClr val="045C75"/>
                </a:solidFill>
                <a:latin typeface="Constantia"/>
                <a:ea typeface="Constantia"/>
                <a:cs typeface="Constantia"/>
                <a:sym typeface="Constantia"/>
              </a:defRPr>
            </a:lvl7pPr>
            <a:lvl8pPr indent="0" lvl="7" marL="0" marR="0" rtl="0" algn="r">
              <a:lnSpc>
                <a:spcPct val="100000"/>
              </a:lnSpc>
              <a:spcBef>
                <a:spcPts val="0"/>
              </a:spcBef>
              <a:spcAft>
                <a:spcPts val="0"/>
              </a:spcAft>
              <a:buClr>
                <a:srgbClr val="045C75"/>
              </a:buClr>
              <a:buSzPts val="1200"/>
              <a:buFont typeface="Constantia"/>
              <a:buNone/>
              <a:defRPr b="0" i="0" sz="1200" u="none" cap="none" strike="noStrike">
                <a:solidFill>
                  <a:srgbClr val="045C75"/>
                </a:solidFill>
                <a:latin typeface="Constantia"/>
                <a:ea typeface="Constantia"/>
                <a:cs typeface="Constantia"/>
                <a:sym typeface="Constantia"/>
              </a:defRPr>
            </a:lvl8pPr>
            <a:lvl9pPr indent="0" lvl="8" marL="0" marR="0" rtl="0" algn="r">
              <a:lnSpc>
                <a:spcPct val="100000"/>
              </a:lnSpc>
              <a:spcBef>
                <a:spcPts val="0"/>
              </a:spcBef>
              <a:spcAft>
                <a:spcPts val="0"/>
              </a:spcAft>
              <a:buClr>
                <a:srgbClr val="045C75"/>
              </a:buClr>
              <a:buSzPts val="1200"/>
              <a:buFont typeface="Constantia"/>
              <a:buNone/>
              <a:defRPr b="0" i="0" sz="1200" u="none" cap="none" strike="noStrike">
                <a:solidFill>
                  <a:srgbClr val="045C75"/>
                </a:solidFill>
                <a:latin typeface="Constantia"/>
                <a:ea typeface="Constantia"/>
                <a:cs typeface="Constantia"/>
                <a:sym typeface="Constantia"/>
              </a:defRPr>
            </a:lvl9pPr>
          </a:lstStyle>
          <a:p>
            <a:pPr indent="0" lvl="0" marL="0" rtl="0" algn="r">
              <a:spcBef>
                <a:spcPts val="0"/>
              </a:spcBef>
              <a:spcAft>
                <a:spcPts val="0"/>
              </a:spcAft>
              <a:buNone/>
            </a:pPr>
            <a:fld id="{00000000-1234-1234-1234-123412341234}" type="slidenum">
              <a:rPr lang="en-US"/>
              <a:t>‹#›</a:t>
            </a:fld>
            <a:endParaRPr/>
          </a:p>
        </p:txBody>
      </p:sp>
      <p:grpSp>
        <p:nvGrpSpPr>
          <p:cNvPr id="17" name="Google Shape;17;p1"/>
          <p:cNvGrpSpPr/>
          <p:nvPr/>
        </p:nvGrpSpPr>
        <p:grpSpPr>
          <a:xfrm>
            <a:off x="-29327" y="-14808"/>
            <a:ext cx="9198220" cy="1083716"/>
            <a:chOff x="-29322" y="-1971"/>
            <a:chExt cx="9198255" cy="1086266"/>
          </a:xfrm>
        </p:grpSpPr>
        <p:sp>
          <p:nvSpPr>
            <p:cNvPr id="18" name="Google Shape;18;p1"/>
            <p:cNvSpPr/>
            <p:nvPr/>
          </p:nvSpPr>
          <p:spPr>
            <a:xfrm rot="-164308">
              <a:off x="-19045" y="216550"/>
              <a:ext cx="9163050" cy="649224"/>
            </a:xfrm>
            <a:custGeom>
              <a:rect b="b" l="l" r="r" t="t"/>
              <a:pathLst>
                <a:path extrusionOk="0" h="1055" w="5772">
                  <a:moveTo>
                    <a:pt x="0" y="966"/>
                  </a:moveTo>
                  <a:cubicBezTo>
                    <a:pt x="282" y="738"/>
                    <a:pt x="923" y="275"/>
                    <a:pt x="1608" y="282"/>
                  </a:cubicBezTo>
                  <a:cubicBezTo>
                    <a:pt x="2293" y="289"/>
                    <a:pt x="3416" y="1055"/>
                    <a:pt x="4110" y="1008"/>
                  </a:cubicBezTo>
                  <a:cubicBezTo>
                    <a:pt x="4804" y="961"/>
                    <a:pt x="5426" y="210"/>
                    <a:pt x="5772" y="0"/>
                  </a:cubicBezTo>
                </a:path>
              </a:pathLst>
            </a:custGeom>
            <a:noFill/>
            <a:ln cap="flat" cmpd="sng" w="10775">
              <a:solidFill>
                <a:srgbClr val="09B6BE"/>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SzPts val="1800"/>
                <a:buFont typeface="Arial"/>
                <a:buNone/>
              </a:pPr>
              <a:r>
                <a:t/>
              </a:r>
              <a:endParaRPr b="0" i="0" sz="1800" u="none" cap="none" strike="noStrike">
                <a:solidFill>
                  <a:schemeClr val="lt1"/>
                </a:solidFill>
                <a:latin typeface="Constantia"/>
                <a:ea typeface="Constantia"/>
                <a:cs typeface="Constantia"/>
                <a:sym typeface="Constantia"/>
              </a:endParaRPr>
            </a:p>
          </p:txBody>
        </p:sp>
        <p:sp>
          <p:nvSpPr>
            <p:cNvPr id="19" name="Google Shape;19;p1"/>
            <p:cNvSpPr/>
            <p:nvPr/>
          </p:nvSpPr>
          <p:spPr>
            <a:xfrm rot="-164308">
              <a:off x="-14309" y="290003"/>
              <a:ext cx="9175812" cy="530352"/>
            </a:xfrm>
            <a:custGeom>
              <a:rect b="b" l="l" r="r" t="t"/>
              <a:pathLst>
                <a:path extrusionOk="0" h="854" w="5766">
                  <a:moveTo>
                    <a:pt x="0" y="732"/>
                  </a:moveTo>
                  <a:cubicBezTo>
                    <a:pt x="273" y="647"/>
                    <a:pt x="951" y="214"/>
                    <a:pt x="1638" y="228"/>
                  </a:cubicBezTo>
                  <a:cubicBezTo>
                    <a:pt x="2325" y="242"/>
                    <a:pt x="3434" y="854"/>
                    <a:pt x="4122" y="816"/>
                  </a:cubicBezTo>
                  <a:cubicBezTo>
                    <a:pt x="4810" y="778"/>
                    <a:pt x="5424" y="170"/>
                    <a:pt x="5766" y="0"/>
                  </a:cubicBezTo>
                </a:path>
              </a:pathLst>
            </a:custGeom>
            <a:noFill/>
            <a:ln cap="flat" cmpd="sng" w="9525">
              <a:solidFill>
                <a:schemeClr val="accent4"/>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SzPts val="1800"/>
                <a:buFont typeface="Arial"/>
                <a:buNone/>
              </a:pPr>
              <a:r>
                <a:t/>
              </a:r>
              <a:endParaRPr b="0" i="0" sz="1800" u="none" cap="none" strike="noStrike">
                <a:solidFill>
                  <a:schemeClr val="lt1"/>
                </a:solidFill>
                <a:latin typeface="Constantia"/>
                <a:ea typeface="Constantia"/>
                <a:cs typeface="Constantia"/>
                <a:sym typeface="Constantia"/>
              </a:endParaRPr>
            </a:p>
          </p:txBody>
        </p:sp>
      </p:grpSp>
    </p:spTree>
  </p:cSld>
  <p:clrMap accent1="accent1" accent2="accent2" accent3="accent3" accent4="accent4" accent5="accent5" accent6="accent6" bg1="lt1" bg2="dk2" tx1="dk1" tx2="lt2" folHlink="folHlink" hlink="hlink"/>
  <p:sldLayoutIdLst>
    <p:sldLayoutId id="2147483648"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65000" ty="0" sy="65000"/>
        </a:blipFill>
      </p:bgPr>
    </p:bg>
    <p:spTree>
      <p:nvGrpSpPr>
        <p:cNvPr id="26" name="Shape 26"/>
        <p:cNvGrpSpPr/>
        <p:nvPr/>
      </p:nvGrpSpPr>
      <p:grpSpPr>
        <a:xfrm>
          <a:off x="0" y="0"/>
          <a:ext cx="0" cy="0"/>
          <a:chOff x="0" y="0"/>
          <a:chExt cx="0" cy="0"/>
        </a:xfrm>
      </p:grpSpPr>
      <p:sp>
        <p:nvSpPr>
          <p:cNvPr id="27" name="Google Shape;27;p3"/>
          <p:cNvSpPr/>
          <p:nvPr/>
        </p:nvSpPr>
        <p:spPr>
          <a:xfrm>
            <a:off x="-9525" y="-7937"/>
            <a:ext cx="9163050" cy="1041400"/>
          </a:xfrm>
          <a:custGeom>
            <a:rect b="b" l="l" r="r" t="t"/>
            <a:pathLst>
              <a:path extrusionOk="0" h="656" w="5772">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rgbClr val="0079AD">
                  <a:alpha val="44705"/>
                </a:srgbClr>
              </a:gs>
              <a:gs pos="100000">
                <a:srgbClr val="00E9F7">
                  <a:alpha val="54901"/>
                </a:srgbClr>
              </a:gs>
            </a:gsLst>
            <a:lin ang="54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Constantia"/>
              <a:ea typeface="Constantia"/>
              <a:cs typeface="Constantia"/>
              <a:sym typeface="Constantia"/>
            </a:endParaRPr>
          </a:p>
        </p:txBody>
      </p:sp>
      <p:sp>
        <p:nvSpPr>
          <p:cNvPr id="28" name="Google Shape;28;p3"/>
          <p:cNvSpPr/>
          <p:nvPr/>
        </p:nvSpPr>
        <p:spPr>
          <a:xfrm>
            <a:off x="4381500" y="-7937"/>
            <a:ext cx="4762500" cy="638175"/>
          </a:xfrm>
          <a:custGeom>
            <a:rect b="b" l="l" r="r" t="t"/>
            <a:pathLst>
              <a:path extrusionOk="0" h="595" w="3000">
                <a:moveTo>
                  <a:pt x="0" y="0"/>
                </a:moveTo>
                <a:cubicBezTo>
                  <a:pt x="174" y="102"/>
                  <a:pt x="1168" y="533"/>
                  <a:pt x="1668" y="564"/>
                </a:cubicBezTo>
                <a:cubicBezTo>
                  <a:pt x="2168" y="595"/>
                  <a:pt x="2778" y="279"/>
                  <a:pt x="3000" y="186"/>
                </a:cubicBezTo>
                <a:lnTo>
                  <a:pt x="3000" y="6"/>
                </a:lnTo>
                <a:lnTo>
                  <a:pt x="0" y="0"/>
                </a:lnTo>
                <a:close/>
              </a:path>
            </a:pathLst>
          </a:custGeom>
          <a:gradFill>
            <a:gsLst>
              <a:gs pos="0">
                <a:srgbClr val="00ABB4">
                  <a:alpha val="29803"/>
                </a:srgbClr>
              </a:gs>
              <a:gs pos="80000">
                <a:srgbClr val="0099E4">
                  <a:alpha val="44705"/>
                </a:srgbClr>
              </a:gs>
              <a:gs pos="100000">
                <a:srgbClr val="0099E4">
                  <a:alpha val="44705"/>
                </a:srgbClr>
              </a:gs>
            </a:gsLst>
            <a:lin ang="54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Constantia"/>
              <a:ea typeface="Constantia"/>
              <a:cs typeface="Constantia"/>
              <a:sym typeface="Constantia"/>
            </a:endParaRPr>
          </a:p>
        </p:txBody>
      </p:sp>
      <p:sp>
        <p:nvSpPr>
          <p:cNvPr id="29" name="Google Shape;29;p3"/>
          <p:cNvSpPr txBox="1"/>
          <p:nvPr>
            <p:ph type="title"/>
          </p:nvPr>
        </p:nvSpPr>
        <p:spPr>
          <a:xfrm>
            <a:off x="457200" y="704850"/>
            <a:ext cx="8229600" cy="1143000"/>
          </a:xfrm>
          <a:prstGeom prst="rect">
            <a:avLst/>
          </a:prstGeom>
          <a:noFill/>
          <a:ln>
            <a:noFill/>
          </a:ln>
        </p:spPr>
        <p:txBody>
          <a:bodyPr anchorCtr="0" anchor="b" bIns="0" lIns="0" spcFirstLastPara="1" rIns="0" wrap="square" tIns="45700">
            <a:noAutofit/>
          </a:bodyPr>
          <a:lstStyle>
            <a:lvl1pPr lvl="0" marR="0" rtl="0" algn="l">
              <a:spcBef>
                <a:spcPts val="0"/>
              </a:spcBef>
              <a:spcAft>
                <a:spcPts val="0"/>
              </a:spcAft>
              <a:buSzPts val="1400"/>
              <a:buNone/>
              <a:defRPr b="0" i="0" sz="5000" u="none" cap="none" strike="noStrike">
                <a:solidFill>
                  <a:schemeClr val="dk2"/>
                </a:solidFill>
                <a:latin typeface="Calibri"/>
                <a:ea typeface="Calibri"/>
                <a:cs typeface="Calibri"/>
                <a:sym typeface="Calibri"/>
              </a:defRPr>
            </a:lvl1pPr>
            <a:lvl2pPr lvl="1" marR="0" rtl="0" algn="l">
              <a:spcBef>
                <a:spcPts val="0"/>
              </a:spcBef>
              <a:spcAft>
                <a:spcPts val="0"/>
              </a:spcAft>
              <a:buSzPts val="1400"/>
              <a:buNone/>
              <a:defRPr b="0" i="0" sz="5000" u="none" cap="none" strike="noStrike">
                <a:solidFill>
                  <a:schemeClr val="dk2"/>
                </a:solidFill>
                <a:latin typeface="Calibri"/>
                <a:ea typeface="Calibri"/>
                <a:cs typeface="Calibri"/>
                <a:sym typeface="Calibri"/>
              </a:defRPr>
            </a:lvl2pPr>
            <a:lvl3pPr lvl="2" marR="0" rtl="0" algn="l">
              <a:spcBef>
                <a:spcPts val="0"/>
              </a:spcBef>
              <a:spcAft>
                <a:spcPts val="0"/>
              </a:spcAft>
              <a:buSzPts val="1400"/>
              <a:buNone/>
              <a:defRPr b="0" i="0" sz="5000" u="none" cap="none" strike="noStrike">
                <a:solidFill>
                  <a:schemeClr val="dk2"/>
                </a:solidFill>
                <a:latin typeface="Calibri"/>
                <a:ea typeface="Calibri"/>
                <a:cs typeface="Calibri"/>
                <a:sym typeface="Calibri"/>
              </a:defRPr>
            </a:lvl3pPr>
            <a:lvl4pPr lvl="3" marR="0" rtl="0" algn="l">
              <a:spcBef>
                <a:spcPts val="0"/>
              </a:spcBef>
              <a:spcAft>
                <a:spcPts val="0"/>
              </a:spcAft>
              <a:buSzPts val="1400"/>
              <a:buNone/>
              <a:defRPr b="0" i="0" sz="5000" u="none" cap="none" strike="noStrike">
                <a:solidFill>
                  <a:schemeClr val="dk2"/>
                </a:solidFill>
                <a:latin typeface="Calibri"/>
                <a:ea typeface="Calibri"/>
                <a:cs typeface="Calibri"/>
                <a:sym typeface="Calibri"/>
              </a:defRPr>
            </a:lvl4pPr>
            <a:lvl5pPr lvl="4" marR="0" rtl="0" algn="l">
              <a:spcBef>
                <a:spcPts val="0"/>
              </a:spcBef>
              <a:spcAft>
                <a:spcPts val="0"/>
              </a:spcAft>
              <a:buSzPts val="1400"/>
              <a:buNone/>
              <a:defRPr b="0" i="0" sz="5000" u="none" cap="none" strike="noStrike">
                <a:solidFill>
                  <a:schemeClr val="dk2"/>
                </a:solidFill>
                <a:latin typeface="Calibri"/>
                <a:ea typeface="Calibri"/>
                <a:cs typeface="Calibri"/>
                <a:sym typeface="Calibri"/>
              </a:defRPr>
            </a:lvl5pPr>
            <a:lvl6pPr lvl="5" marR="0" rtl="0" algn="l">
              <a:spcBef>
                <a:spcPts val="0"/>
              </a:spcBef>
              <a:spcAft>
                <a:spcPts val="0"/>
              </a:spcAft>
              <a:buSzPts val="1400"/>
              <a:buNone/>
              <a:defRPr b="0" i="0" sz="5000" u="none" cap="none" strike="noStrike">
                <a:solidFill>
                  <a:schemeClr val="dk2"/>
                </a:solidFill>
                <a:latin typeface="Calibri"/>
                <a:ea typeface="Calibri"/>
                <a:cs typeface="Calibri"/>
                <a:sym typeface="Calibri"/>
              </a:defRPr>
            </a:lvl6pPr>
            <a:lvl7pPr lvl="6" marR="0" rtl="0" algn="l">
              <a:spcBef>
                <a:spcPts val="0"/>
              </a:spcBef>
              <a:spcAft>
                <a:spcPts val="0"/>
              </a:spcAft>
              <a:buSzPts val="1400"/>
              <a:buNone/>
              <a:defRPr b="0" i="0" sz="5000" u="none" cap="none" strike="noStrike">
                <a:solidFill>
                  <a:schemeClr val="dk2"/>
                </a:solidFill>
                <a:latin typeface="Calibri"/>
                <a:ea typeface="Calibri"/>
                <a:cs typeface="Calibri"/>
                <a:sym typeface="Calibri"/>
              </a:defRPr>
            </a:lvl7pPr>
            <a:lvl8pPr lvl="7" marR="0" rtl="0" algn="l">
              <a:spcBef>
                <a:spcPts val="0"/>
              </a:spcBef>
              <a:spcAft>
                <a:spcPts val="0"/>
              </a:spcAft>
              <a:buSzPts val="1400"/>
              <a:buNone/>
              <a:defRPr b="0" i="0" sz="5000" u="none" cap="none" strike="noStrike">
                <a:solidFill>
                  <a:schemeClr val="dk2"/>
                </a:solidFill>
                <a:latin typeface="Calibri"/>
                <a:ea typeface="Calibri"/>
                <a:cs typeface="Calibri"/>
                <a:sym typeface="Calibri"/>
              </a:defRPr>
            </a:lvl8pPr>
            <a:lvl9pPr lvl="8" marR="0" rtl="0" algn="l">
              <a:spcBef>
                <a:spcPts val="0"/>
              </a:spcBef>
              <a:spcAft>
                <a:spcPts val="0"/>
              </a:spcAft>
              <a:buSzPts val="1400"/>
              <a:buNone/>
              <a:defRPr b="0" i="0" sz="5000" u="none" cap="none" strike="noStrike">
                <a:solidFill>
                  <a:schemeClr val="dk2"/>
                </a:solidFill>
                <a:latin typeface="Calibri"/>
                <a:ea typeface="Calibri"/>
                <a:cs typeface="Calibri"/>
                <a:sym typeface="Calibri"/>
              </a:defRPr>
            </a:lvl9pPr>
          </a:lstStyle>
          <a:p/>
        </p:txBody>
      </p:sp>
      <p:sp>
        <p:nvSpPr>
          <p:cNvPr id="30" name="Google Shape;30;p3"/>
          <p:cNvSpPr txBox="1"/>
          <p:nvPr>
            <p:ph idx="1" type="body"/>
          </p:nvPr>
        </p:nvSpPr>
        <p:spPr>
          <a:xfrm>
            <a:off x="457200" y="1935163"/>
            <a:ext cx="8229600" cy="4389437"/>
          </a:xfrm>
          <a:prstGeom prst="rect">
            <a:avLst/>
          </a:prstGeom>
          <a:noFill/>
          <a:ln>
            <a:noFill/>
          </a:ln>
        </p:spPr>
        <p:txBody>
          <a:bodyPr anchorCtr="0" anchor="t" bIns="45700" lIns="91425" spcFirstLastPara="1" rIns="91425" wrap="square" tIns="45700">
            <a:noAutofit/>
          </a:bodyPr>
          <a:lstStyle>
            <a:lvl1pPr indent="-385445" lvl="0" marL="457200" marR="0" rtl="0" algn="l">
              <a:spcBef>
                <a:spcPts val="520"/>
              </a:spcBef>
              <a:spcAft>
                <a:spcPts val="0"/>
              </a:spcAft>
              <a:buClr>
                <a:srgbClr val="0BD0D9"/>
              </a:buClr>
              <a:buSzPts val="2470"/>
              <a:buFont typeface="Noto Sans Symbols"/>
              <a:buChar char="⚫"/>
              <a:defRPr b="0" i="0" sz="2600" u="none" cap="none" strike="noStrike">
                <a:solidFill>
                  <a:schemeClr val="dk1"/>
                </a:solidFill>
                <a:latin typeface="Constantia"/>
                <a:ea typeface="Constantia"/>
                <a:cs typeface="Constantia"/>
                <a:sym typeface="Constantia"/>
              </a:defRPr>
            </a:lvl1pPr>
            <a:lvl2pPr indent="-358140" lvl="1" marL="914400" marR="0" rtl="0" algn="l">
              <a:spcBef>
                <a:spcPts val="480"/>
              </a:spcBef>
              <a:spcAft>
                <a:spcPts val="0"/>
              </a:spcAft>
              <a:buClr>
                <a:schemeClr val="accent1"/>
              </a:buClr>
              <a:buSzPts val="2040"/>
              <a:buFont typeface="Noto Sans Symbols"/>
              <a:buChar char="⚫"/>
              <a:defRPr b="0" i="0" sz="2400" u="none" cap="none" strike="noStrike">
                <a:solidFill>
                  <a:schemeClr val="dk1"/>
                </a:solidFill>
                <a:latin typeface="Constantia"/>
                <a:ea typeface="Constantia"/>
                <a:cs typeface="Constantia"/>
                <a:sym typeface="Constantia"/>
              </a:defRPr>
            </a:lvl2pPr>
            <a:lvl3pPr indent="-321944" lvl="2" marL="1371600" marR="0" rtl="0" algn="l">
              <a:spcBef>
                <a:spcPts val="420"/>
              </a:spcBef>
              <a:spcAft>
                <a:spcPts val="0"/>
              </a:spcAft>
              <a:buClr>
                <a:schemeClr val="accent2"/>
              </a:buClr>
              <a:buSzPts val="1470"/>
              <a:buFont typeface="Noto Sans Symbols"/>
              <a:buChar char="⚫"/>
              <a:defRPr b="0" i="0" sz="2100" u="none" cap="none" strike="noStrike">
                <a:solidFill>
                  <a:schemeClr val="dk1"/>
                </a:solidFill>
                <a:latin typeface="Constantia"/>
                <a:ea typeface="Constantia"/>
                <a:cs typeface="Constantia"/>
                <a:sym typeface="Constantia"/>
              </a:defRPr>
            </a:lvl3pPr>
            <a:lvl4pPr indent="-311150" lvl="3" marL="1828800" marR="0" rtl="0" algn="l">
              <a:spcBef>
                <a:spcPts val="400"/>
              </a:spcBef>
              <a:spcAft>
                <a:spcPts val="0"/>
              </a:spcAft>
              <a:buClr>
                <a:srgbClr val="0BD0D9"/>
              </a:buClr>
              <a:buSzPts val="1300"/>
              <a:buFont typeface="Noto Sans Symbols"/>
              <a:buChar char="⚫"/>
              <a:defRPr b="0" i="0" sz="2000" u="none" cap="none" strike="noStrike">
                <a:solidFill>
                  <a:schemeClr val="dk1"/>
                </a:solidFill>
                <a:latin typeface="Constantia"/>
                <a:ea typeface="Constantia"/>
                <a:cs typeface="Constantia"/>
                <a:sym typeface="Constantia"/>
              </a:defRPr>
            </a:lvl4pPr>
            <a:lvl5pPr indent="-311150" lvl="4" marL="2286000" marR="0" rtl="0" algn="l">
              <a:spcBef>
                <a:spcPts val="400"/>
              </a:spcBef>
              <a:spcAft>
                <a:spcPts val="0"/>
              </a:spcAft>
              <a:buClr>
                <a:srgbClr val="10CF9B"/>
              </a:buClr>
              <a:buSzPts val="1300"/>
              <a:buFont typeface="Noto Sans Symbols"/>
              <a:buChar char="⚫"/>
              <a:defRPr b="0" i="0" sz="2000" u="none" cap="none" strike="noStrike">
                <a:solidFill>
                  <a:schemeClr val="dk1"/>
                </a:solidFill>
                <a:latin typeface="Constantia"/>
                <a:ea typeface="Constantia"/>
                <a:cs typeface="Constantia"/>
                <a:sym typeface="Constantia"/>
              </a:defRPr>
            </a:lvl5pPr>
            <a:lvl6pPr indent="-320039" lvl="5" marL="2743200" marR="0" rtl="0" algn="l">
              <a:spcBef>
                <a:spcPts val="360"/>
              </a:spcBef>
              <a:spcAft>
                <a:spcPts val="0"/>
              </a:spcAft>
              <a:buClr>
                <a:schemeClr val="accent5"/>
              </a:buClr>
              <a:buSzPts val="1440"/>
              <a:buFont typeface="Noto Sans Symbols"/>
              <a:buChar char="⚫"/>
              <a:defRPr b="0" i="0" sz="1800" u="none" cap="none" strike="noStrike">
                <a:solidFill>
                  <a:schemeClr val="dk1"/>
                </a:solidFill>
                <a:latin typeface="Constantia"/>
                <a:ea typeface="Constantia"/>
                <a:cs typeface="Constantia"/>
                <a:sym typeface="Constantia"/>
              </a:defRPr>
            </a:lvl6pPr>
            <a:lvl7pPr indent="-309879" lvl="6" marL="3200400" marR="0" rtl="0" algn="l">
              <a:spcBef>
                <a:spcPts val="320"/>
              </a:spcBef>
              <a:spcAft>
                <a:spcPts val="0"/>
              </a:spcAft>
              <a:buClr>
                <a:schemeClr val="accent6"/>
              </a:buClr>
              <a:buSzPts val="1280"/>
              <a:buFont typeface="Noto Sans Symbols"/>
              <a:buChar char="⚫"/>
              <a:defRPr b="0" i="0" sz="1600" u="none" cap="none" strike="noStrike">
                <a:solidFill>
                  <a:schemeClr val="dk1"/>
                </a:solidFill>
                <a:latin typeface="Constantia"/>
                <a:ea typeface="Constantia"/>
                <a:cs typeface="Constantia"/>
                <a:sym typeface="Constantia"/>
              </a:defRPr>
            </a:lvl7pPr>
            <a:lvl8pPr indent="-330200" lvl="7" marL="3657600" marR="0" rtl="0" algn="l">
              <a:spcBef>
                <a:spcPts val="320"/>
              </a:spcBef>
              <a:spcAft>
                <a:spcPts val="0"/>
              </a:spcAft>
              <a:buClr>
                <a:schemeClr val="dk2"/>
              </a:buClr>
              <a:buSzPts val="1600"/>
              <a:buFont typeface="Constantia"/>
              <a:buChar char="•"/>
              <a:defRPr b="0" i="0" sz="1600" u="none" cap="none" strike="noStrike">
                <a:solidFill>
                  <a:schemeClr val="dk1"/>
                </a:solidFill>
                <a:latin typeface="Constantia"/>
                <a:ea typeface="Constantia"/>
                <a:cs typeface="Constantia"/>
                <a:sym typeface="Constantia"/>
              </a:defRPr>
            </a:lvl8pPr>
            <a:lvl9pPr indent="-317500" lvl="8" marL="4114800" marR="0" rtl="0" algn="l">
              <a:spcBef>
                <a:spcPts val="280"/>
              </a:spcBef>
              <a:spcAft>
                <a:spcPts val="0"/>
              </a:spcAft>
              <a:buClr>
                <a:schemeClr val="dk2"/>
              </a:buClr>
              <a:buSzPts val="1400"/>
              <a:buFont typeface="Constantia"/>
              <a:buChar char="•"/>
              <a:defRPr b="0" i="0" sz="1400" u="none" cap="none" strike="noStrike">
                <a:solidFill>
                  <a:schemeClr val="dk1"/>
                </a:solidFill>
                <a:latin typeface="Constantia"/>
                <a:ea typeface="Constantia"/>
                <a:cs typeface="Constantia"/>
                <a:sym typeface="Constantia"/>
              </a:defRPr>
            </a:lvl9pPr>
          </a:lstStyle>
          <a:p/>
        </p:txBody>
      </p:sp>
      <p:sp>
        <p:nvSpPr>
          <p:cNvPr id="31" name="Google Shape;31;p3"/>
          <p:cNvSpPr txBox="1"/>
          <p:nvPr>
            <p:ph idx="10" type="dt"/>
          </p:nvPr>
        </p:nvSpPr>
        <p:spPr>
          <a:xfrm>
            <a:off x="457200" y="6356350"/>
            <a:ext cx="2133600" cy="365125"/>
          </a:xfrm>
          <a:prstGeom prst="rect">
            <a:avLst/>
          </a:prstGeom>
          <a:noFill/>
          <a:ln>
            <a:noFill/>
          </a:ln>
        </p:spPr>
        <p:txBody>
          <a:bodyPr anchorCtr="0" anchor="b" bIns="0" lIns="0" spcFirstLastPara="1" rIns="0" wrap="square" tIns="0">
            <a:noAutofit/>
          </a:bodyPr>
          <a:lstStyle>
            <a:lvl1pPr lvl="0" marR="0" rtl="0" algn="l">
              <a:lnSpc>
                <a:spcPct val="100000"/>
              </a:lnSpc>
              <a:spcBef>
                <a:spcPts val="0"/>
              </a:spcBef>
              <a:spcAft>
                <a:spcPts val="0"/>
              </a:spcAft>
              <a:buClr>
                <a:srgbClr val="035C75"/>
              </a:buClr>
              <a:buSzPts val="1200"/>
              <a:buFont typeface="Constantia"/>
              <a:buNone/>
              <a:defRPr b="0" i="0" sz="1200" u="none" cap="none" strike="noStrike">
                <a:solidFill>
                  <a:srgbClr val="035C75"/>
                </a:solidFill>
                <a:latin typeface="Constantia"/>
                <a:ea typeface="Constantia"/>
                <a:cs typeface="Constantia"/>
                <a:sym typeface="Constantia"/>
              </a:defRPr>
            </a:lvl1pPr>
            <a:lvl2pPr lvl="1"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9pPr>
          </a:lstStyle>
          <a:p/>
        </p:txBody>
      </p:sp>
      <p:sp>
        <p:nvSpPr>
          <p:cNvPr id="32" name="Google Shape;32;p3"/>
          <p:cNvSpPr txBox="1"/>
          <p:nvPr>
            <p:ph idx="11" type="ftr"/>
          </p:nvPr>
        </p:nvSpPr>
        <p:spPr>
          <a:xfrm>
            <a:off x="2667000" y="6356350"/>
            <a:ext cx="3352800" cy="365125"/>
          </a:xfrm>
          <a:prstGeom prst="rect">
            <a:avLst/>
          </a:prstGeom>
          <a:noFill/>
          <a:ln>
            <a:noFill/>
          </a:ln>
        </p:spPr>
        <p:txBody>
          <a:bodyPr anchorCtr="0" anchor="b" bIns="0" lIns="0" spcFirstLastPara="1" rIns="0" wrap="square" tIns="0">
            <a:noAutofit/>
          </a:bodyPr>
          <a:lstStyle>
            <a:lvl1pPr lvl="0" marR="0" rtl="0" algn="l">
              <a:lnSpc>
                <a:spcPct val="100000"/>
              </a:lnSpc>
              <a:spcBef>
                <a:spcPts val="0"/>
              </a:spcBef>
              <a:spcAft>
                <a:spcPts val="0"/>
              </a:spcAft>
              <a:buClr>
                <a:srgbClr val="035C75"/>
              </a:buClr>
              <a:buSzPts val="1200"/>
              <a:buFont typeface="Constantia"/>
              <a:buNone/>
              <a:defRPr b="0" i="0" sz="1200" u="none" cap="none" strike="noStrike">
                <a:solidFill>
                  <a:srgbClr val="035C75"/>
                </a:solidFill>
                <a:latin typeface="Constantia"/>
                <a:ea typeface="Constantia"/>
                <a:cs typeface="Constantia"/>
                <a:sym typeface="Constantia"/>
              </a:defRPr>
            </a:lvl1pPr>
            <a:lvl2pPr lvl="1"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9pPr>
          </a:lstStyle>
          <a:p/>
        </p:txBody>
      </p:sp>
      <p:sp>
        <p:nvSpPr>
          <p:cNvPr id="33" name="Google Shape;33;p3"/>
          <p:cNvSpPr txBox="1"/>
          <p:nvPr>
            <p:ph idx="12" type="sldNum"/>
          </p:nvPr>
        </p:nvSpPr>
        <p:spPr>
          <a:xfrm>
            <a:off x="7924800" y="6356350"/>
            <a:ext cx="762000" cy="365125"/>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45C75"/>
              </a:buClr>
              <a:buSzPts val="1200"/>
              <a:buFont typeface="Constantia"/>
              <a:buNone/>
              <a:defRPr b="0" i="0" sz="1200" u="none" cap="none" strike="noStrike">
                <a:solidFill>
                  <a:srgbClr val="045C75"/>
                </a:solidFill>
                <a:latin typeface="Constantia"/>
                <a:ea typeface="Constantia"/>
                <a:cs typeface="Constantia"/>
                <a:sym typeface="Constantia"/>
              </a:defRPr>
            </a:lvl1pPr>
            <a:lvl2pPr indent="0" lvl="1" marL="0" marR="0" rtl="0" algn="r">
              <a:lnSpc>
                <a:spcPct val="100000"/>
              </a:lnSpc>
              <a:spcBef>
                <a:spcPts val="0"/>
              </a:spcBef>
              <a:spcAft>
                <a:spcPts val="0"/>
              </a:spcAft>
              <a:buClr>
                <a:srgbClr val="045C75"/>
              </a:buClr>
              <a:buSzPts val="1200"/>
              <a:buFont typeface="Constantia"/>
              <a:buNone/>
              <a:defRPr b="0" i="0" sz="1200" u="none" cap="none" strike="noStrike">
                <a:solidFill>
                  <a:srgbClr val="045C75"/>
                </a:solidFill>
                <a:latin typeface="Constantia"/>
                <a:ea typeface="Constantia"/>
                <a:cs typeface="Constantia"/>
                <a:sym typeface="Constantia"/>
              </a:defRPr>
            </a:lvl2pPr>
            <a:lvl3pPr indent="0" lvl="2" marL="0" marR="0" rtl="0" algn="r">
              <a:lnSpc>
                <a:spcPct val="100000"/>
              </a:lnSpc>
              <a:spcBef>
                <a:spcPts val="0"/>
              </a:spcBef>
              <a:spcAft>
                <a:spcPts val="0"/>
              </a:spcAft>
              <a:buClr>
                <a:srgbClr val="045C75"/>
              </a:buClr>
              <a:buSzPts val="1200"/>
              <a:buFont typeface="Constantia"/>
              <a:buNone/>
              <a:defRPr b="0" i="0" sz="1200" u="none" cap="none" strike="noStrike">
                <a:solidFill>
                  <a:srgbClr val="045C75"/>
                </a:solidFill>
                <a:latin typeface="Constantia"/>
                <a:ea typeface="Constantia"/>
                <a:cs typeface="Constantia"/>
                <a:sym typeface="Constantia"/>
              </a:defRPr>
            </a:lvl3pPr>
            <a:lvl4pPr indent="0" lvl="3" marL="0" marR="0" rtl="0" algn="r">
              <a:lnSpc>
                <a:spcPct val="100000"/>
              </a:lnSpc>
              <a:spcBef>
                <a:spcPts val="0"/>
              </a:spcBef>
              <a:spcAft>
                <a:spcPts val="0"/>
              </a:spcAft>
              <a:buClr>
                <a:srgbClr val="045C75"/>
              </a:buClr>
              <a:buSzPts val="1200"/>
              <a:buFont typeface="Constantia"/>
              <a:buNone/>
              <a:defRPr b="0" i="0" sz="1200" u="none" cap="none" strike="noStrike">
                <a:solidFill>
                  <a:srgbClr val="045C75"/>
                </a:solidFill>
                <a:latin typeface="Constantia"/>
                <a:ea typeface="Constantia"/>
                <a:cs typeface="Constantia"/>
                <a:sym typeface="Constantia"/>
              </a:defRPr>
            </a:lvl4pPr>
            <a:lvl5pPr indent="0" lvl="4" marL="0" marR="0" rtl="0" algn="r">
              <a:lnSpc>
                <a:spcPct val="100000"/>
              </a:lnSpc>
              <a:spcBef>
                <a:spcPts val="0"/>
              </a:spcBef>
              <a:spcAft>
                <a:spcPts val="0"/>
              </a:spcAft>
              <a:buClr>
                <a:srgbClr val="045C75"/>
              </a:buClr>
              <a:buSzPts val="1200"/>
              <a:buFont typeface="Constantia"/>
              <a:buNone/>
              <a:defRPr b="0" i="0" sz="1200" u="none" cap="none" strike="noStrike">
                <a:solidFill>
                  <a:srgbClr val="045C75"/>
                </a:solidFill>
                <a:latin typeface="Constantia"/>
                <a:ea typeface="Constantia"/>
                <a:cs typeface="Constantia"/>
                <a:sym typeface="Constantia"/>
              </a:defRPr>
            </a:lvl5pPr>
            <a:lvl6pPr indent="0" lvl="5" marL="0" marR="0" rtl="0" algn="r">
              <a:lnSpc>
                <a:spcPct val="100000"/>
              </a:lnSpc>
              <a:spcBef>
                <a:spcPts val="0"/>
              </a:spcBef>
              <a:spcAft>
                <a:spcPts val="0"/>
              </a:spcAft>
              <a:buClr>
                <a:srgbClr val="045C75"/>
              </a:buClr>
              <a:buSzPts val="1200"/>
              <a:buFont typeface="Constantia"/>
              <a:buNone/>
              <a:defRPr b="0" i="0" sz="1200" u="none" cap="none" strike="noStrike">
                <a:solidFill>
                  <a:srgbClr val="045C75"/>
                </a:solidFill>
                <a:latin typeface="Constantia"/>
                <a:ea typeface="Constantia"/>
                <a:cs typeface="Constantia"/>
                <a:sym typeface="Constantia"/>
              </a:defRPr>
            </a:lvl6pPr>
            <a:lvl7pPr indent="0" lvl="6" marL="0" marR="0" rtl="0" algn="r">
              <a:lnSpc>
                <a:spcPct val="100000"/>
              </a:lnSpc>
              <a:spcBef>
                <a:spcPts val="0"/>
              </a:spcBef>
              <a:spcAft>
                <a:spcPts val="0"/>
              </a:spcAft>
              <a:buClr>
                <a:srgbClr val="045C75"/>
              </a:buClr>
              <a:buSzPts val="1200"/>
              <a:buFont typeface="Constantia"/>
              <a:buNone/>
              <a:defRPr b="0" i="0" sz="1200" u="none" cap="none" strike="noStrike">
                <a:solidFill>
                  <a:srgbClr val="045C75"/>
                </a:solidFill>
                <a:latin typeface="Constantia"/>
                <a:ea typeface="Constantia"/>
                <a:cs typeface="Constantia"/>
                <a:sym typeface="Constantia"/>
              </a:defRPr>
            </a:lvl7pPr>
            <a:lvl8pPr indent="0" lvl="7" marL="0" marR="0" rtl="0" algn="r">
              <a:lnSpc>
                <a:spcPct val="100000"/>
              </a:lnSpc>
              <a:spcBef>
                <a:spcPts val="0"/>
              </a:spcBef>
              <a:spcAft>
                <a:spcPts val="0"/>
              </a:spcAft>
              <a:buClr>
                <a:srgbClr val="045C75"/>
              </a:buClr>
              <a:buSzPts val="1200"/>
              <a:buFont typeface="Constantia"/>
              <a:buNone/>
              <a:defRPr b="0" i="0" sz="1200" u="none" cap="none" strike="noStrike">
                <a:solidFill>
                  <a:srgbClr val="045C75"/>
                </a:solidFill>
                <a:latin typeface="Constantia"/>
                <a:ea typeface="Constantia"/>
                <a:cs typeface="Constantia"/>
                <a:sym typeface="Constantia"/>
              </a:defRPr>
            </a:lvl8pPr>
            <a:lvl9pPr indent="0" lvl="8" marL="0" marR="0" rtl="0" algn="r">
              <a:lnSpc>
                <a:spcPct val="100000"/>
              </a:lnSpc>
              <a:spcBef>
                <a:spcPts val="0"/>
              </a:spcBef>
              <a:spcAft>
                <a:spcPts val="0"/>
              </a:spcAft>
              <a:buClr>
                <a:srgbClr val="045C75"/>
              </a:buClr>
              <a:buSzPts val="1200"/>
              <a:buFont typeface="Constantia"/>
              <a:buNone/>
              <a:defRPr b="0" i="0" sz="1200" u="none" cap="none" strike="noStrike">
                <a:solidFill>
                  <a:srgbClr val="045C75"/>
                </a:solidFill>
                <a:latin typeface="Constantia"/>
                <a:ea typeface="Constantia"/>
                <a:cs typeface="Constantia"/>
                <a:sym typeface="Constantia"/>
              </a:defRPr>
            </a:lvl9pPr>
          </a:lstStyle>
          <a:p>
            <a:pPr indent="0" lvl="0" marL="0" rtl="0" algn="r">
              <a:spcBef>
                <a:spcPts val="0"/>
              </a:spcBef>
              <a:spcAft>
                <a:spcPts val="0"/>
              </a:spcAft>
              <a:buNone/>
            </a:pPr>
            <a:fld id="{00000000-1234-1234-1234-123412341234}" type="slidenum">
              <a:rPr lang="en-US"/>
              <a:t>‹#›</a:t>
            </a:fld>
            <a:endParaRPr/>
          </a:p>
        </p:txBody>
      </p:sp>
      <p:grpSp>
        <p:nvGrpSpPr>
          <p:cNvPr id="34" name="Google Shape;34;p3"/>
          <p:cNvGrpSpPr/>
          <p:nvPr/>
        </p:nvGrpSpPr>
        <p:grpSpPr>
          <a:xfrm>
            <a:off x="-29327" y="-14808"/>
            <a:ext cx="9198220" cy="1083716"/>
            <a:chOff x="-29322" y="-1971"/>
            <a:chExt cx="9198255" cy="1086266"/>
          </a:xfrm>
        </p:grpSpPr>
        <p:sp>
          <p:nvSpPr>
            <p:cNvPr id="35" name="Google Shape;35;p3"/>
            <p:cNvSpPr/>
            <p:nvPr/>
          </p:nvSpPr>
          <p:spPr>
            <a:xfrm rot="-164308">
              <a:off x="-19045" y="216550"/>
              <a:ext cx="9163050" cy="649224"/>
            </a:xfrm>
            <a:custGeom>
              <a:rect b="b" l="l" r="r" t="t"/>
              <a:pathLst>
                <a:path extrusionOk="0" h="1055" w="5772">
                  <a:moveTo>
                    <a:pt x="0" y="966"/>
                  </a:moveTo>
                  <a:cubicBezTo>
                    <a:pt x="282" y="738"/>
                    <a:pt x="923" y="275"/>
                    <a:pt x="1608" y="282"/>
                  </a:cubicBezTo>
                  <a:cubicBezTo>
                    <a:pt x="2293" y="289"/>
                    <a:pt x="3416" y="1055"/>
                    <a:pt x="4110" y="1008"/>
                  </a:cubicBezTo>
                  <a:cubicBezTo>
                    <a:pt x="4804" y="961"/>
                    <a:pt x="5426" y="210"/>
                    <a:pt x="5772" y="0"/>
                  </a:cubicBezTo>
                </a:path>
              </a:pathLst>
            </a:custGeom>
            <a:noFill/>
            <a:ln cap="flat" cmpd="sng" w="10775">
              <a:solidFill>
                <a:srgbClr val="09B6BE"/>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Constantia"/>
                <a:ea typeface="Constantia"/>
                <a:cs typeface="Constantia"/>
                <a:sym typeface="Constantia"/>
              </a:endParaRPr>
            </a:p>
          </p:txBody>
        </p:sp>
        <p:sp>
          <p:nvSpPr>
            <p:cNvPr id="36" name="Google Shape;36;p3"/>
            <p:cNvSpPr/>
            <p:nvPr/>
          </p:nvSpPr>
          <p:spPr>
            <a:xfrm rot="-164308">
              <a:off x="-14309" y="290003"/>
              <a:ext cx="9175812" cy="530352"/>
            </a:xfrm>
            <a:custGeom>
              <a:rect b="b" l="l" r="r" t="t"/>
              <a:pathLst>
                <a:path extrusionOk="0" h="854" w="5766">
                  <a:moveTo>
                    <a:pt x="0" y="732"/>
                  </a:moveTo>
                  <a:cubicBezTo>
                    <a:pt x="273" y="647"/>
                    <a:pt x="951" y="214"/>
                    <a:pt x="1638" y="228"/>
                  </a:cubicBezTo>
                  <a:cubicBezTo>
                    <a:pt x="2325" y="242"/>
                    <a:pt x="3434" y="854"/>
                    <a:pt x="4122" y="816"/>
                  </a:cubicBezTo>
                  <a:cubicBezTo>
                    <a:pt x="4810" y="778"/>
                    <a:pt x="5424" y="170"/>
                    <a:pt x="5766" y="0"/>
                  </a:cubicBezTo>
                </a:path>
              </a:pathLst>
            </a:custGeom>
            <a:noFill/>
            <a:ln cap="flat" cmpd="sng" w="9525">
              <a:solidFill>
                <a:schemeClr val="accent4"/>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Constantia"/>
                <a:ea typeface="Constantia"/>
                <a:cs typeface="Constantia"/>
                <a:sym typeface="Constantia"/>
              </a:endParaRPr>
            </a:p>
          </p:txBody>
        </p:sp>
      </p:grpSp>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0" name="Shape 110"/>
        <p:cNvGrpSpPr/>
        <p:nvPr/>
      </p:nvGrpSpPr>
      <p:grpSpPr>
        <a:xfrm>
          <a:off x="0" y="0"/>
          <a:ext cx="0" cy="0"/>
          <a:chOff x="0" y="0"/>
          <a:chExt cx="0" cy="0"/>
        </a:xfrm>
      </p:grpSpPr>
      <p:grpSp>
        <p:nvGrpSpPr>
          <p:cNvPr id="111" name="Google Shape;111;p15"/>
          <p:cNvGrpSpPr/>
          <p:nvPr/>
        </p:nvGrpSpPr>
        <p:grpSpPr>
          <a:xfrm>
            <a:off x="8936038" y="1449388"/>
            <a:ext cx="207962" cy="5408612"/>
            <a:chOff x="5606" y="889"/>
            <a:chExt cx="154" cy="3431"/>
          </a:xfrm>
        </p:grpSpPr>
        <p:sp>
          <p:nvSpPr>
            <p:cNvPr id="112" name="Google Shape;112;p15"/>
            <p:cNvSpPr/>
            <p:nvPr/>
          </p:nvSpPr>
          <p:spPr>
            <a:xfrm flipH="1">
              <a:off x="5685" y="889"/>
              <a:ext cx="75" cy="3431"/>
            </a:xfrm>
            <a:prstGeom prst="rect">
              <a:avLst/>
            </a:prstGeom>
            <a:solidFill>
              <a:srgbClr val="67722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3200"/>
                <a:buFont typeface="Arial"/>
                <a:buNone/>
              </a:pPr>
              <a:r>
                <a:t/>
              </a:r>
              <a:endParaRPr b="0" i="0" sz="3200" u="none" cap="none" strike="noStrike">
                <a:solidFill>
                  <a:srgbClr val="000000"/>
                </a:solidFill>
                <a:latin typeface="Tahoma"/>
                <a:ea typeface="Tahoma"/>
                <a:cs typeface="Tahoma"/>
                <a:sym typeface="Tahoma"/>
              </a:endParaRPr>
            </a:p>
          </p:txBody>
        </p:sp>
        <p:grpSp>
          <p:nvGrpSpPr>
            <p:cNvPr id="113" name="Google Shape;113;p15"/>
            <p:cNvGrpSpPr/>
            <p:nvPr/>
          </p:nvGrpSpPr>
          <p:grpSpPr>
            <a:xfrm>
              <a:off x="5606" y="889"/>
              <a:ext cx="106" cy="3431"/>
              <a:chOff x="5606" y="889"/>
              <a:chExt cx="106" cy="3431"/>
            </a:xfrm>
          </p:grpSpPr>
          <p:sp>
            <p:nvSpPr>
              <p:cNvPr id="114" name="Google Shape;114;p15"/>
              <p:cNvSpPr/>
              <p:nvPr/>
            </p:nvSpPr>
            <p:spPr>
              <a:xfrm flipH="1">
                <a:off x="5606" y="889"/>
                <a:ext cx="58" cy="3431"/>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3200"/>
                  <a:buFont typeface="Arial"/>
                  <a:buNone/>
                </a:pPr>
                <a:r>
                  <a:t/>
                </a:r>
                <a:endParaRPr b="0" i="0" sz="3200" u="none" cap="none" strike="noStrike">
                  <a:solidFill>
                    <a:srgbClr val="000000"/>
                  </a:solidFill>
                  <a:latin typeface="Tahoma"/>
                  <a:ea typeface="Tahoma"/>
                  <a:cs typeface="Tahoma"/>
                  <a:sym typeface="Tahoma"/>
                </a:endParaRPr>
              </a:p>
            </p:txBody>
          </p:sp>
          <p:sp>
            <p:nvSpPr>
              <p:cNvPr id="115" name="Google Shape;115;p15"/>
              <p:cNvSpPr/>
              <p:nvPr/>
            </p:nvSpPr>
            <p:spPr>
              <a:xfrm flipH="1">
                <a:off x="5654" y="889"/>
                <a:ext cx="58" cy="3431"/>
              </a:xfrm>
              <a:prstGeom prst="rect">
                <a:avLst/>
              </a:prstGeom>
              <a:solidFill>
                <a:srgbClr val="99003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3200"/>
                  <a:buFont typeface="Arial"/>
                  <a:buNone/>
                </a:pPr>
                <a:r>
                  <a:t/>
                </a:r>
                <a:endParaRPr b="0" i="0" sz="3200" u="none" cap="none" strike="noStrike">
                  <a:solidFill>
                    <a:srgbClr val="000000"/>
                  </a:solidFill>
                  <a:latin typeface="Tahoma"/>
                  <a:ea typeface="Tahoma"/>
                  <a:cs typeface="Tahoma"/>
                  <a:sym typeface="Tahoma"/>
                </a:endParaRPr>
              </a:p>
            </p:txBody>
          </p:sp>
        </p:grpSp>
      </p:grpSp>
      <p:sp>
        <p:nvSpPr>
          <p:cNvPr id="116" name="Google Shape;116;p15"/>
          <p:cNvSpPr/>
          <p:nvPr/>
        </p:nvSpPr>
        <p:spPr>
          <a:xfrm>
            <a:off x="1" y="0"/>
            <a:ext cx="9140825" cy="1449388"/>
          </a:xfrm>
          <a:prstGeom prst="rect">
            <a:avLst/>
          </a:prstGeom>
          <a:solidFill>
            <a:srgbClr val="677228">
              <a:alpha val="35686"/>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3200"/>
              <a:buFont typeface="Arial"/>
              <a:buNone/>
            </a:pPr>
            <a:r>
              <a:t/>
            </a:r>
            <a:endParaRPr b="0" i="0" sz="3200" u="none" cap="none" strike="noStrike">
              <a:solidFill>
                <a:srgbClr val="000000"/>
              </a:solidFill>
              <a:latin typeface="Tahoma"/>
              <a:ea typeface="Tahoma"/>
              <a:cs typeface="Tahoma"/>
              <a:sym typeface="Tahoma"/>
            </a:endParaRPr>
          </a:p>
        </p:txBody>
      </p:sp>
      <p:sp>
        <p:nvSpPr>
          <p:cNvPr id="117" name="Google Shape;117;p15"/>
          <p:cNvSpPr txBox="1"/>
          <p:nvPr>
            <p:ph type="title"/>
          </p:nvPr>
        </p:nvSpPr>
        <p:spPr>
          <a:xfrm>
            <a:off x="228600" y="303213"/>
            <a:ext cx="7796213" cy="9921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800000"/>
                </a:solidFill>
                <a:latin typeface="Arial"/>
                <a:ea typeface="Arial"/>
                <a:cs typeface="Arial"/>
                <a:sym typeface="Arial"/>
              </a:defRPr>
            </a:lvl1pPr>
            <a:lvl2pPr lvl="1" marR="0" rtl="0" algn="l">
              <a:spcBef>
                <a:spcPts val="0"/>
              </a:spcBef>
              <a:spcAft>
                <a:spcPts val="0"/>
              </a:spcAft>
              <a:buSzPts val="1400"/>
              <a:buNone/>
              <a:defRPr b="0" i="0" sz="3600" u="none" cap="none" strike="noStrike">
                <a:solidFill>
                  <a:srgbClr val="800000"/>
                </a:solidFill>
                <a:latin typeface="Arial"/>
                <a:ea typeface="Arial"/>
                <a:cs typeface="Arial"/>
                <a:sym typeface="Arial"/>
              </a:defRPr>
            </a:lvl2pPr>
            <a:lvl3pPr lvl="2" marR="0" rtl="0" algn="l">
              <a:spcBef>
                <a:spcPts val="0"/>
              </a:spcBef>
              <a:spcAft>
                <a:spcPts val="0"/>
              </a:spcAft>
              <a:buSzPts val="1400"/>
              <a:buNone/>
              <a:defRPr b="0" i="0" sz="3600" u="none" cap="none" strike="noStrike">
                <a:solidFill>
                  <a:srgbClr val="800000"/>
                </a:solidFill>
                <a:latin typeface="Arial"/>
                <a:ea typeface="Arial"/>
                <a:cs typeface="Arial"/>
                <a:sym typeface="Arial"/>
              </a:defRPr>
            </a:lvl3pPr>
            <a:lvl4pPr lvl="3" marR="0" rtl="0" algn="l">
              <a:spcBef>
                <a:spcPts val="0"/>
              </a:spcBef>
              <a:spcAft>
                <a:spcPts val="0"/>
              </a:spcAft>
              <a:buSzPts val="1400"/>
              <a:buNone/>
              <a:defRPr b="0" i="0" sz="3600" u="none" cap="none" strike="noStrike">
                <a:solidFill>
                  <a:srgbClr val="800000"/>
                </a:solidFill>
                <a:latin typeface="Arial"/>
                <a:ea typeface="Arial"/>
                <a:cs typeface="Arial"/>
                <a:sym typeface="Arial"/>
              </a:defRPr>
            </a:lvl4pPr>
            <a:lvl5pPr lvl="4" marR="0" rtl="0" algn="l">
              <a:spcBef>
                <a:spcPts val="0"/>
              </a:spcBef>
              <a:spcAft>
                <a:spcPts val="0"/>
              </a:spcAft>
              <a:buSzPts val="1400"/>
              <a:buNone/>
              <a:defRPr b="0" i="0" sz="3600" u="none" cap="none" strike="noStrike">
                <a:solidFill>
                  <a:srgbClr val="800000"/>
                </a:solidFill>
                <a:latin typeface="Arial"/>
                <a:ea typeface="Arial"/>
                <a:cs typeface="Arial"/>
                <a:sym typeface="Arial"/>
              </a:defRPr>
            </a:lvl5pPr>
            <a:lvl6pPr lvl="5" marR="0" rtl="0" algn="l">
              <a:spcBef>
                <a:spcPts val="0"/>
              </a:spcBef>
              <a:spcAft>
                <a:spcPts val="0"/>
              </a:spcAft>
              <a:buSzPts val="1400"/>
              <a:buNone/>
              <a:defRPr b="0" i="0" sz="3600" u="none" cap="none" strike="noStrike">
                <a:solidFill>
                  <a:srgbClr val="800000"/>
                </a:solidFill>
                <a:latin typeface="Arial"/>
                <a:ea typeface="Arial"/>
                <a:cs typeface="Arial"/>
                <a:sym typeface="Arial"/>
              </a:defRPr>
            </a:lvl6pPr>
            <a:lvl7pPr lvl="6" marR="0" rtl="0" algn="l">
              <a:spcBef>
                <a:spcPts val="0"/>
              </a:spcBef>
              <a:spcAft>
                <a:spcPts val="0"/>
              </a:spcAft>
              <a:buSzPts val="1400"/>
              <a:buNone/>
              <a:defRPr b="0" i="0" sz="3600" u="none" cap="none" strike="noStrike">
                <a:solidFill>
                  <a:srgbClr val="800000"/>
                </a:solidFill>
                <a:latin typeface="Arial"/>
                <a:ea typeface="Arial"/>
                <a:cs typeface="Arial"/>
                <a:sym typeface="Arial"/>
              </a:defRPr>
            </a:lvl7pPr>
            <a:lvl8pPr lvl="7" marR="0" rtl="0" algn="l">
              <a:spcBef>
                <a:spcPts val="0"/>
              </a:spcBef>
              <a:spcAft>
                <a:spcPts val="0"/>
              </a:spcAft>
              <a:buSzPts val="1400"/>
              <a:buNone/>
              <a:defRPr b="0" i="0" sz="3600" u="none" cap="none" strike="noStrike">
                <a:solidFill>
                  <a:srgbClr val="800000"/>
                </a:solidFill>
                <a:latin typeface="Arial"/>
                <a:ea typeface="Arial"/>
                <a:cs typeface="Arial"/>
                <a:sym typeface="Arial"/>
              </a:defRPr>
            </a:lvl8pPr>
            <a:lvl9pPr lvl="8" marR="0" rtl="0" algn="l">
              <a:spcBef>
                <a:spcPts val="0"/>
              </a:spcBef>
              <a:spcAft>
                <a:spcPts val="0"/>
              </a:spcAft>
              <a:buSzPts val="1400"/>
              <a:buNone/>
              <a:defRPr b="0" i="0" sz="3600" u="none" cap="none" strike="noStrike">
                <a:solidFill>
                  <a:srgbClr val="800000"/>
                </a:solidFill>
                <a:latin typeface="Arial"/>
                <a:ea typeface="Arial"/>
                <a:cs typeface="Arial"/>
                <a:sym typeface="Arial"/>
              </a:defRPr>
            </a:lvl9pPr>
          </a:lstStyle>
          <a:p/>
        </p:txBody>
      </p:sp>
      <p:sp>
        <p:nvSpPr>
          <p:cNvPr id="118" name="Google Shape;118;p15"/>
          <p:cNvSpPr txBox="1"/>
          <p:nvPr>
            <p:ph idx="12" type="sldNum"/>
          </p:nvPr>
        </p:nvSpPr>
        <p:spPr>
          <a:xfrm>
            <a:off x="6934200" y="6400800"/>
            <a:ext cx="1905000" cy="457200"/>
          </a:xfrm>
          <a:prstGeom prst="rect">
            <a:avLst/>
          </a:prstGeom>
          <a:noFill/>
          <a:ln>
            <a:noFill/>
          </a:ln>
        </p:spPr>
        <p:txBody>
          <a:bodyPr anchorCtr="0" anchor="b" bIns="45700" lIns="91425" spcFirstLastPara="1" rIns="91425" wrap="square" tIns="45700">
            <a:noAutofit/>
          </a:bodyPr>
          <a:lstStyle>
            <a:lvl1pPr indent="0" lvl="0" marL="0" marR="0" rtl="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1pPr>
            <a:lvl2pPr indent="0" lvl="1" marL="0" marR="0" rtl="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2pPr>
            <a:lvl3pPr indent="0" lvl="2" marL="0" marR="0" rtl="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3pPr>
            <a:lvl4pPr indent="0" lvl="3" marL="0" marR="0" rtl="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4pPr>
            <a:lvl5pPr indent="0" lvl="4" marL="0" marR="0" rtl="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5pPr>
            <a:lvl6pPr indent="0" lvl="5" marL="0" marR="0" rtl="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6pPr>
            <a:lvl7pPr indent="0" lvl="6" marL="0" marR="0" rtl="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7pPr>
            <a:lvl8pPr indent="0" lvl="7" marL="0" marR="0" rtl="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8pPr>
            <a:lvl9pPr indent="0" lvl="8" marL="0" marR="0" rtl="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9pPr>
          </a:lstStyle>
          <a:p>
            <a:pPr indent="0" lvl="0" marL="0" rtl="0" algn="r">
              <a:spcBef>
                <a:spcPts val="0"/>
              </a:spcBef>
              <a:spcAft>
                <a:spcPts val="0"/>
              </a:spcAft>
              <a:buNone/>
            </a:pPr>
            <a:r>
              <a:rPr lang="en-US"/>
              <a:t>Slide 15- </a:t>
            </a:r>
            <a:fld id="{00000000-1234-1234-1234-123412341234}" type="slidenum">
              <a:rPr lang="en-US"/>
              <a:t>‹#›</a:t>
            </a:fld>
            <a:endParaRPr/>
          </a:p>
        </p:txBody>
      </p:sp>
      <p:sp>
        <p:nvSpPr>
          <p:cNvPr id="119" name="Google Shape;119;p15"/>
          <p:cNvSpPr txBox="1"/>
          <p:nvPr>
            <p:ph idx="1" type="body"/>
          </p:nvPr>
        </p:nvSpPr>
        <p:spPr>
          <a:xfrm>
            <a:off x="239713" y="1600200"/>
            <a:ext cx="8294687" cy="4572000"/>
          </a:xfrm>
          <a:prstGeom prst="rect">
            <a:avLst/>
          </a:prstGeom>
          <a:noFill/>
          <a:ln>
            <a:noFill/>
          </a:ln>
        </p:spPr>
        <p:txBody>
          <a:bodyPr anchorCtr="0" anchor="t" bIns="45700" lIns="91425" spcFirstLastPara="1" rIns="0" wrap="square" tIns="45700">
            <a:noAutofit/>
          </a:bodyPr>
          <a:lstStyle>
            <a:lvl1pPr indent="-335280" lvl="0" marL="457200" marR="0" rtl="0" algn="l">
              <a:spcBef>
                <a:spcPts val="560"/>
              </a:spcBef>
              <a:spcAft>
                <a:spcPts val="0"/>
              </a:spcAft>
              <a:buClr>
                <a:srgbClr val="990033"/>
              </a:buClr>
              <a:buSzPts val="1680"/>
              <a:buFont typeface="Noto Sans Symbols"/>
              <a:buChar char="■"/>
              <a:defRPr b="0" i="0" sz="2800" u="none" cap="none" strike="noStrike">
                <a:solidFill>
                  <a:schemeClr val="dk2"/>
                </a:solidFill>
                <a:latin typeface="Arial"/>
                <a:ea typeface="Arial"/>
                <a:cs typeface="Arial"/>
                <a:sym typeface="Arial"/>
              </a:defRPr>
            </a:lvl1pPr>
            <a:lvl2pPr indent="-319405" lvl="1" marL="914400" marR="0" rtl="0" algn="l">
              <a:spcBef>
                <a:spcPts val="520"/>
              </a:spcBef>
              <a:spcAft>
                <a:spcPts val="0"/>
              </a:spcAft>
              <a:buClr>
                <a:schemeClr val="dk2"/>
              </a:buClr>
              <a:buSzPts val="1430"/>
              <a:buFont typeface="Noto Sans Symbols"/>
              <a:buChar char="■"/>
              <a:defRPr b="0" i="0" sz="2600" u="none" cap="none" strike="noStrike">
                <a:solidFill>
                  <a:srgbClr val="800000"/>
                </a:solidFill>
                <a:latin typeface="Arial"/>
                <a:ea typeface="Arial"/>
                <a:cs typeface="Arial"/>
                <a:sym typeface="Arial"/>
              </a:defRPr>
            </a:lvl2pPr>
            <a:lvl3pPr indent="-304800" lvl="2" marL="1371600" marR="0" rtl="0" algn="l">
              <a:spcBef>
                <a:spcPts val="480"/>
              </a:spcBef>
              <a:spcAft>
                <a:spcPts val="0"/>
              </a:spcAft>
              <a:buClr>
                <a:srgbClr val="990033"/>
              </a:buClr>
              <a:buSzPts val="1200"/>
              <a:buFont typeface="Noto Sans Symbols"/>
              <a:buChar char="■"/>
              <a:defRPr b="0" i="0" sz="2400" u="none" cap="none" strike="noStrike">
                <a:solidFill>
                  <a:schemeClr val="dk2"/>
                </a:solidFill>
                <a:latin typeface="Arial"/>
                <a:ea typeface="Arial"/>
                <a:cs typeface="Arial"/>
                <a:sym typeface="Arial"/>
              </a:defRPr>
            </a:lvl3pPr>
            <a:lvl4pPr indent="-298450" lvl="3" marL="1828800" marR="0" rtl="0" algn="l">
              <a:spcBef>
                <a:spcPts val="400"/>
              </a:spcBef>
              <a:spcAft>
                <a:spcPts val="0"/>
              </a:spcAft>
              <a:buClr>
                <a:schemeClr val="dk2"/>
              </a:buClr>
              <a:buSzPts val="1100"/>
              <a:buFont typeface="Noto Sans Symbols"/>
              <a:buChar char="■"/>
              <a:defRPr b="0" i="0" sz="2000" u="none" cap="none" strike="noStrike">
                <a:solidFill>
                  <a:srgbClr val="800000"/>
                </a:solidFill>
                <a:latin typeface="Arial"/>
                <a:ea typeface="Arial"/>
                <a:cs typeface="Arial"/>
                <a:sym typeface="Arial"/>
              </a:defRPr>
            </a:lvl4pPr>
            <a:lvl5pPr indent="-292100" lvl="4" marL="2286000" marR="0" rtl="0" algn="l">
              <a:spcBef>
                <a:spcPts val="400"/>
              </a:spcBef>
              <a:spcAft>
                <a:spcPts val="0"/>
              </a:spcAft>
              <a:buClr>
                <a:srgbClr val="990033"/>
              </a:buClr>
              <a:buSzPts val="1000"/>
              <a:buFont typeface="Noto Sans Symbols"/>
              <a:buChar char="■"/>
              <a:defRPr b="0" i="0" sz="2000" u="none" cap="none" strike="noStrike">
                <a:solidFill>
                  <a:schemeClr val="dk2"/>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0" name="Google Shape;120;p15"/>
          <p:cNvSpPr/>
          <p:nvPr/>
        </p:nvSpPr>
        <p:spPr>
          <a:xfrm>
            <a:off x="838200" y="6397625"/>
            <a:ext cx="4495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rgbClr val="000000"/>
                </a:solidFill>
                <a:latin typeface="Arial"/>
                <a:ea typeface="Arial"/>
                <a:cs typeface="Arial"/>
                <a:sym typeface="Arial"/>
              </a:rPr>
              <a:t>Copyright © 2007 Ramez Elmasri and Shamkant B. Navathe</a:t>
            </a:r>
            <a:endParaRPr/>
          </a:p>
        </p:txBody>
      </p:sp>
    </p:spTree>
  </p:cSld>
  <p:clrMap accent1="accent1" accent2="accent2" accent3="accent3" accent4="accent4" accent5="accent5" accent6="accent6" bg1="lt1" bg2="dk2" tx1="dk1" tx2="lt2" folHlink="folHlink" hlink="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73" name="Shape 173"/>
        <p:cNvGrpSpPr/>
        <p:nvPr/>
      </p:nvGrpSpPr>
      <p:grpSpPr>
        <a:xfrm>
          <a:off x="0" y="0"/>
          <a:ext cx="0" cy="0"/>
          <a:chOff x="0" y="0"/>
          <a:chExt cx="0" cy="0"/>
        </a:xfrm>
      </p:grpSpPr>
      <p:grpSp>
        <p:nvGrpSpPr>
          <p:cNvPr id="174" name="Google Shape;174;p27"/>
          <p:cNvGrpSpPr/>
          <p:nvPr/>
        </p:nvGrpSpPr>
        <p:grpSpPr>
          <a:xfrm>
            <a:off x="8936038" y="1449388"/>
            <a:ext cx="207962" cy="5408612"/>
            <a:chOff x="5606" y="889"/>
            <a:chExt cx="154" cy="3431"/>
          </a:xfrm>
        </p:grpSpPr>
        <p:sp>
          <p:nvSpPr>
            <p:cNvPr id="175" name="Google Shape;175;p27"/>
            <p:cNvSpPr/>
            <p:nvPr/>
          </p:nvSpPr>
          <p:spPr>
            <a:xfrm flipH="1">
              <a:off x="5685" y="889"/>
              <a:ext cx="75" cy="3431"/>
            </a:xfrm>
            <a:prstGeom prst="rect">
              <a:avLst/>
            </a:prstGeom>
            <a:solidFill>
              <a:srgbClr val="67722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3200"/>
                <a:buFont typeface="Arial"/>
                <a:buNone/>
              </a:pPr>
              <a:r>
                <a:t/>
              </a:r>
              <a:endParaRPr b="0" i="0" sz="3200" u="none" cap="none" strike="noStrike">
                <a:solidFill>
                  <a:srgbClr val="000000"/>
                </a:solidFill>
                <a:latin typeface="Tahoma"/>
                <a:ea typeface="Tahoma"/>
                <a:cs typeface="Tahoma"/>
                <a:sym typeface="Tahoma"/>
              </a:endParaRPr>
            </a:p>
          </p:txBody>
        </p:sp>
        <p:grpSp>
          <p:nvGrpSpPr>
            <p:cNvPr id="176" name="Google Shape;176;p27"/>
            <p:cNvGrpSpPr/>
            <p:nvPr/>
          </p:nvGrpSpPr>
          <p:grpSpPr>
            <a:xfrm>
              <a:off x="5606" y="889"/>
              <a:ext cx="106" cy="3431"/>
              <a:chOff x="5606" y="889"/>
              <a:chExt cx="106" cy="3431"/>
            </a:xfrm>
          </p:grpSpPr>
          <p:sp>
            <p:nvSpPr>
              <p:cNvPr id="177" name="Google Shape;177;p27"/>
              <p:cNvSpPr/>
              <p:nvPr/>
            </p:nvSpPr>
            <p:spPr>
              <a:xfrm flipH="1">
                <a:off x="5606" y="889"/>
                <a:ext cx="58" cy="3431"/>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3200"/>
                  <a:buFont typeface="Arial"/>
                  <a:buNone/>
                </a:pPr>
                <a:r>
                  <a:t/>
                </a:r>
                <a:endParaRPr b="0" i="0" sz="3200" u="none">
                  <a:solidFill>
                    <a:srgbClr val="000000"/>
                  </a:solidFill>
                  <a:latin typeface="Tahoma"/>
                  <a:ea typeface="Tahoma"/>
                  <a:cs typeface="Tahoma"/>
                  <a:sym typeface="Tahoma"/>
                </a:endParaRPr>
              </a:p>
            </p:txBody>
          </p:sp>
          <p:sp>
            <p:nvSpPr>
              <p:cNvPr id="178" name="Google Shape;178;p27"/>
              <p:cNvSpPr/>
              <p:nvPr/>
            </p:nvSpPr>
            <p:spPr>
              <a:xfrm flipH="1">
                <a:off x="5654" y="889"/>
                <a:ext cx="58" cy="3431"/>
              </a:xfrm>
              <a:prstGeom prst="rect">
                <a:avLst/>
              </a:prstGeom>
              <a:solidFill>
                <a:srgbClr val="99003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3200"/>
                  <a:buFont typeface="Arial"/>
                  <a:buNone/>
                </a:pPr>
                <a:r>
                  <a:t/>
                </a:r>
                <a:endParaRPr b="0" i="0" sz="3200" u="none">
                  <a:solidFill>
                    <a:srgbClr val="000000"/>
                  </a:solidFill>
                  <a:latin typeface="Tahoma"/>
                  <a:ea typeface="Tahoma"/>
                  <a:cs typeface="Tahoma"/>
                  <a:sym typeface="Tahoma"/>
                </a:endParaRPr>
              </a:p>
            </p:txBody>
          </p:sp>
        </p:grpSp>
      </p:grpSp>
      <p:sp>
        <p:nvSpPr>
          <p:cNvPr id="179" name="Google Shape;179;p27"/>
          <p:cNvSpPr/>
          <p:nvPr/>
        </p:nvSpPr>
        <p:spPr>
          <a:xfrm>
            <a:off x="1" y="0"/>
            <a:ext cx="9140825" cy="1449388"/>
          </a:xfrm>
          <a:prstGeom prst="rect">
            <a:avLst/>
          </a:prstGeom>
          <a:solidFill>
            <a:srgbClr val="677228">
              <a:alpha val="35686"/>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3200"/>
              <a:buFont typeface="Arial"/>
              <a:buNone/>
            </a:pPr>
            <a:r>
              <a:t/>
            </a:r>
            <a:endParaRPr b="0" i="0" sz="3200" u="none" cap="none" strike="noStrike">
              <a:solidFill>
                <a:srgbClr val="000000"/>
              </a:solidFill>
              <a:latin typeface="Tahoma"/>
              <a:ea typeface="Tahoma"/>
              <a:cs typeface="Tahoma"/>
              <a:sym typeface="Tahoma"/>
            </a:endParaRPr>
          </a:p>
        </p:txBody>
      </p:sp>
      <p:sp>
        <p:nvSpPr>
          <p:cNvPr id="180" name="Google Shape;180;p27"/>
          <p:cNvSpPr txBox="1"/>
          <p:nvPr>
            <p:ph type="title"/>
          </p:nvPr>
        </p:nvSpPr>
        <p:spPr>
          <a:xfrm>
            <a:off x="228600" y="303213"/>
            <a:ext cx="7796213" cy="9921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800000"/>
                </a:solidFill>
                <a:latin typeface="Arial"/>
                <a:ea typeface="Arial"/>
                <a:cs typeface="Arial"/>
                <a:sym typeface="Arial"/>
              </a:defRPr>
            </a:lvl1pPr>
            <a:lvl2pPr lvl="1" marR="0" rtl="0" algn="l">
              <a:spcBef>
                <a:spcPts val="0"/>
              </a:spcBef>
              <a:spcAft>
                <a:spcPts val="0"/>
              </a:spcAft>
              <a:buSzPts val="1400"/>
              <a:buNone/>
              <a:defRPr b="0" i="0" sz="3600" u="none" cap="none" strike="noStrike">
                <a:solidFill>
                  <a:srgbClr val="800000"/>
                </a:solidFill>
                <a:latin typeface="Arial"/>
                <a:ea typeface="Arial"/>
                <a:cs typeface="Arial"/>
                <a:sym typeface="Arial"/>
              </a:defRPr>
            </a:lvl2pPr>
            <a:lvl3pPr lvl="2" marR="0" rtl="0" algn="l">
              <a:spcBef>
                <a:spcPts val="0"/>
              </a:spcBef>
              <a:spcAft>
                <a:spcPts val="0"/>
              </a:spcAft>
              <a:buSzPts val="1400"/>
              <a:buNone/>
              <a:defRPr b="0" i="0" sz="3600" u="none" cap="none" strike="noStrike">
                <a:solidFill>
                  <a:srgbClr val="800000"/>
                </a:solidFill>
                <a:latin typeface="Arial"/>
                <a:ea typeface="Arial"/>
                <a:cs typeface="Arial"/>
                <a:sym typeface="Arial"/>
              </a:defRPr>
            </a:lvl3pPr>
            <a:lvl4pPr lvl="3" marR="0" rtl="0" algn="l">
              <a:spcBef>
                <a:spcPts val="0"/>
              </a:spcBef>
              <a:spcAft>
                <a:spcPts val="0"/>
              </a:spcAft>
              <a:buSzPts val="1400"/>
              <a:buNone/>
              <a:defRPr b="0" i="0" sz="3600" u="none" cap="none" strike="noStrike">
                <a:solidFill>
                  <a:srgbClr val="800000"/>
                </a:solidFill>
                <a:latin typeface="Arial"/>
                <a:ea typeface="Arial"/>
                <a:cs typeface="Arial"/>
                <a:sym typeface="Arial"/>
              </a:defRPr>
            </a:lvl4pPr>
            <a:lvl5pPr lvl="4" marR="0" rtl="0" algn="l">
              <a:spcBef>
                <a:spcPts val="0"/>
              </a:spcBef>
              <a:spcAft>
                <a:spcPts val="0"/>
              </a:spcAft>
              <a:buSzPts val="1400"/>
              <a:buNone/>
              <a:defRPr b="0" i="0" sz="3600" u="none" cap="none" strike="noStrike">
                <a:solidFill>
                  <a:srgbClr val="800000"/>
                </a:solidFill>
                <a:latin typeface="Arial"/>
                <a:ea typeface="Arial"/>
                <a:cs typeface="Arial"/>
                <a:sym typeface="Arial"/>
              </a:defRPr>
            </a:lvl5pPr>
            <a:lvl6pPr lvl="5" marR="0" rtl="0" algn="l">
              <a:spcBef>
                <a:spcPts val="0"/>
              </a:spcBef>
              <a:spcAft>
                <a:spcPts val="0"/>
              </a:spcAft>
              <a:buSzPts val="1400"/>
              <a:buNone/>
              <a:defRPr b="0" i="0" sz="3600" u="none" cap="none" strike="noStrike">
                <a:solidFill>
                  <a:srgbClr val="800000"/>
                </a:solidFill>
                <a:latin typeface="Arial"/>
                <a:ea typeface="Arial"/>
                <a:cs typeface="Arial"/>
                <a:sym typeface="Arial"/>
              </a:defRPr>
            </a:lvl6pPr>
            <a:lvl7pPr lvl="6" marR="0" rtl="0" algn="l">
              <a:spcBef>
                <a:spcPts val="0"/>
              </a:spcBef>
              <a:spcAft>
                <a:spcPts val="0"/>
              </a:spcAft>
              <a:buSzPts val="1400"/>
              <a:buNone/>
              <a:defRPr b="0" i="0" sz="3600" u="none" cap="none" strike="noStrike">
                <a:solidFill>
                  <a:srgbClr val="800000"/>
                </a:solidFill>
                <a:latin typeface="Arial"/>
                <a:ea typeface="Arial"/>
                <a:cs typeface="Arial"/>
                <a:sym typeface="Arial"/>
              </a:defRPr>
            </a:lvl7pPr>
            <a:lvl8pPr lvl="7" marR="0" rtl="0" algn="l">
              <a:spcBef>
                <a:spcPts val="0"/>
              </a:spcBef>
              <a:spcAft>
                <a:spcPts val="0"/>
              </a:spcAft>
              <a:buSzPts val="1400"/>
              <a:buNone/>
              <a:defRPr b="0" i="0" sz="3600" u="none" cap="none" strike="noStrike">
                <a:solidFill>
                  <a:srgbClr val="800000"/>
                </a:solidFill>
                <a:latin typeface="Arial"/>
                <a:ea typeface="Arial"/>
                <a:cs typeface="Arial"/>
                <a:sym typeface="Arial"/>
              </a:defRPr>
            </a:lvl8pPr>
            <a:lvl9pPr lvl="8" marR="0" rtl="0" algn="l">
              <a:spcBef>
                <a:spcPts val="0"/>
              </a:spcBef>
              <a:spcAft>
                <a:spcPts val="0"/>
              </a:spcAft>
              <a:buSzPts val="1400"/>
              <a:buNone/>
              <a:defRPr b="0" i="0" sz="3600" u="none" cap="none" strike="noStrike">
                <a:solidFill>
                  <a:srgbClr val="800000"/>
                </a:solidFill>
                <a:latin typeface="Arial"/>
                <a:ea typeface="Arial"/>
                <a:cs typeface="Arial"/>
                <a:sym typeface="Arial"/>
              </a:defRPr>
            </a:lvl9pPr>
          </a:lstStyle>
          <a:p/>
        </p:txBody>
      </p:sp>
      <p:sp>
        <p:nvSpPr>
          <p:cNvPr id="181" name="Google Shape;181;p27"/>
          <p:cNvSpPr txBox="1"/>
          <p:nvPr>
            <p:ph idx="12" type="sldNum"/>
          </p:nvPr>
        </p:nvSpPr>
        <p:spPr>
          <a:xfrm>
            <a:off x="6934200" y="6400800"/>
            <a:ext cx="1905000" cy="457200"/>
          </a:xfrm>
          <a:prstGeom prst="rect">
            <a:avLst/>
          </a:prstGeom>
          <a:noFill/>
          <a:ln>
            <a:noFill/>
          </a:ln>
        </p:spPr>
        <p:txBody>
          <a:bodyPr anchorCtr="0" anchor="b" bIns="45700" lIns="91425" spcFirstLastPara="1" rIns="91425" wrap="square" tIns="45700">
            <a:noAutofit/>
          </a:bodyPr>
          <a:lstStyle>
            <a:lvl1pPr indent="0" lvl="0" marL="0" marR="0" rtl="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1pPr>
            <a:lvl2pPr indent="0" lvl="1" marL="0" marR="0" rtl="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2pPr>
            <a:lvl3pPr indent="0" lvl="2" marL="0" marR="0" rtl="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3pPr>
            <a:lvl4pPr indent="0" lvl="3" marL="0" marR="0" rtl="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4pPr>
            <a:lvl5pPr indent="0" lvl="4" marL="0" marR="0" rtl="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5pPr>
            <a:lvl6pPr indent="0" lvl="5" marL="0" marR="0" rtl="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6pPr>
            <a:lvl7pPr indent="0" lvl="6" marL="0" marR="0" rtl="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7pPr>
            <a:lvl8pPr indent="0" lvl="7" marL="0" marR="0" rtl="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8pPr>
            <a:lvl9pPr indent="0" lvl="8" marL="0" marR="0" rtl="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9pPr>
          </a:lstStyle>
          <a:p>
            <a:pPr indent="0" lvl="0" marL="0" rtl="0" algn="r">
              <a:spcBef>
                <a:spcPts val="0"/>
              </a:spcBef>
              <a:spcAft>
                <a:spcPts val="0"/>
              </a:spcAft>
              <a:buNone/>
            </a:pPr>
            <a:r>
              <a:rPr lang="en-US"/>
              <a:t>Slide 15- </a:t>
            </a:r>
            <a:fld id="{00000000-1234-1234-1234-123412341234}" type="slidenum">
              <a:rPr lang="en-US"/>
              <a:t>‹#›</a:t>
            </a:fld>
            <a:endParaRPr/>
          </a:p>
        </p:txBody>
      </p:sp>
      <p:sp>
        <p:nvSpPr>
          <p:cNvPr id="182" name="Google Shape;182;p27"/>
          <p:cNvSpPr txBox="1"/>
          <p:nvPr>
            <p:ph idx="1" type="body"/>
          </p:nvPr>
        </p:nvSpPr>
        <p:spPr>
          <a:xfrm>
            <a:off x="239713" y="1600200"/>
            <a:ext cx="8294687" cy="4572000"/>
          </a:xfrm>
          <a:prstGeom prst="rect">
            <a:avLst/>
          </a:prstGeom>
          <a:noFill/>
          <a:ln>
            <a:noFill/>
          </a:ln>
        </p:spPr>
        <p:txBody>
          <a:bodyPr anchorCtr="0" anchor="t" bIns="45700" lIns="91425" spcFirstLastPara="1" rIns="0" wrap="square" tIns="45700">
            <a:noAutofit/>
          </a:bodyPr>
          <a:lstStyle>
            <a:lvl1pPr indent="-335280" lvl="0" marL="457200" marR="0" rtl="0" algn="l">
              <a:spcBef>
                <a:spcPts val="560"/>
              </a:spcBef>
              <a:spcAft>
                <a:spcPts val="0"/>
              </a:spcAft>
              <a:buClr>
                <a:srgbClr val="990033"/>
              </a:buClr>
              <a:buSzPts val="1680"/>
              <a:buFont typeface="Noto Sans Symbols"/>
              <a:buChar char="■"/>
              <a:defRPr b="0" i="0" sz="2800" u="none" cap="none" strike="noStrike">
                <a:solidFill>
                  <a:schemeClr val="dk2"/>
                </a:solidFill>
                <a:latin typeface="Arial"/>
                <a:ea typeface="Arial"/>
                <a:cs typeface="Arial"/>
                <a:sym typeface="Arial"/>
              </a:defRPr>
            </a:lvl1pPr>
            <a:lvl2pPr indent="-319405" lvl="1" marL="914400" marR="0" rtl="0" algn="l">
              <a:spcBef>
                <a:spcPts val="520"/>
              </a:spcBef>
              <a:spcAft>
                <a:spcPts val="0"/>
              </a:spcAft>
              <a:buClr>
                <a:schemeClr val="dk2"/>
              </a:buClr>
              <a:buSzPts val="1430"/>
              <a:buFont typeface="Noto Sans Symbols"/>
              <a:buChar char="■"/>
              <a:defRPr b="0" i="0" sz="2600" u="none" cap="none" strike="noStrike">
                <a:solidFill>
                  <a:srgbClr val="800000"/>
                </a:solidFill>
                <a:latin typeface="Arial"/>
                <a:ea typeface="Arial"/>
                <a:cs typeface="Arial"/>
                <a:sym typeface="Arial"/>
              </a:defRPr>
            </a:lvl2pPr>
            <a:lvl3pPr indent="-304800" lvl="2" marL="1371600" marR="0" rtl="0" algn="l">
              <a:spcBef>
                <a:spcPts val="480"/>
              </a:spcBef>
              <a:spcAft>
                <a:spcPts val="0"/>
              </a:spcAft>
              <a:buClr>
                <a:srgbClr val="990033"/>
              </a:buClr>
              <a:buSzPts val="1200"/>
              <a:buFont typeface="Noto Sans Symbols"/>
              <a:buChar char="■"/>
              <a:defRPr b="0" i="0" sz="2400" u="none" cap="none" strike="noStrike">
                <a:solidFill>
                  <a:schemeClr val="dk2"/>
                </a:solidFill>
                <a:latin typeface="Arial"/>
                <a:ea typeface="Arial"/>
                <a:cs typeface="Arial"/>
                <a:sym typeface="Arial"/>
              </a:defRPr>
            </a:lvl3pPr>
            <a:lvl4pPr indent="-298450" lvl="3" marL="1828800" marR="0" rtl="0" algn="l">
              <a:spcBef>
                <a:spcPts val="400"/>
              </a:spcBef>
              <a:spcAft>
                <a:spcPts val="0"/>
              </a:spcAft>
              <a:buClr>
                <a:schemeClr val="dk2"/>
              </a:buClr>
              <a:buSzPts val="1100"/>
              <a:buFont typeface="Noto Sans Symbols"/>
              <a:buChar char="■"/>
              <a:defRPr b="0" i="0" sz="2000" u="none" cap="none" strike="noStrike">
                <a:solidFill>
                  <a:srgbClr val="800000"/>
                </a:solidFill>
                <a:latin typeface="Arial"/>
                <a:ea typeface="Arial"/>
                <a:cs typeface="Arial"/>
                <a:sym typeface="Arial"/>
              </a:defRPr>
            </a:lvl4pPr>
            <a:lvl5pPr indent="-292100" lvl="4" marL="2286000" marR="0" rtl="0" algn="l">
              <a:spcBef>
                <a:spcPts val="400"/>
              </a:spcBef>
              <a:spcAft>
                <a:spcPts val="0"/>
              </a:spcAft>
              <a:buClr>
                <a:srgbClr val="990033"/>
              </a:buClr>
              <a:buSzPts val="1000"/>
              <a:buFont typeface="Noto Sans Symbols"/>
              <a:buChar char="■"/>
              <a:defRPr b="0" i="0" sz="2000" u="none" cap="none" strike="noStrike">
                <a:solidFill>
                  <a:schemeClr val="dk2"/>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83" name="Google Shape;183;p27"/>
          <p:cNvSpPr/>
          <p:nvPr/>
        </p:nvSpPr>
        <p:spPr>
          <a:xfrm>
            <a:off x="838200" y="6397625"/>
            <a:ext cx="4495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rgbClr val="000000"/>
                </a:solidFill>
                <a:latin typeface="Arial"/>
                <a:ea typeface="Arial"/>
                <a:cs typeface="Arial"/>
                <a:sym typeface="Arial"/>
              </a:rPr>
              <a:t>Copyright © 2007 Ramez Elmasri and Shamkant B. Navathe</a:t>
            </a:r>
            <a:endParaRPr/>
          </a:p>
        </p:txBody>
      </p:sp>
    </p:spTree>
  </p:cSld>
  <p:clrMap accent1="accent1" accent2="accent2" accent3="accent3" accent4="accent4" accent5="accent5" accent6="accent6" bg1="lt1" bg2="dk2" tx1="dk1" tx2="lt2" folHlink="folHlink" hlink="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6" name="Shape 236"/>
        <p:cNvGrpSpPr/>
        <p:nvPr/>
      </p:nvGrpSpPr>
      <p:grpSpPr>
        <a:xfrm>
          <a:off x="0" y="0"/>
          <a:ext cx="0" cy="0"/>
          <a:chOff x="0" y="0"/>
          <a:chExt cx="0" cy="0"/>
        </a:xfrm>
      </p:grpSpPr>
      <p:grpSp>
        <p:nvGrpSpPr>
          <p:cNvPr id="237" name="Google Shape;237;p39"/>
          <p:cNvGrpSpPr/>
          <p:nvPr/>
        </p:nvGrpSpPr>
        <p:grpSpPr>
          <a:xfrm>
            <a:off x="8936038" y="1449388"/>
            <a:ext cx="207962" cy="5408612"/>
            <a:chOff x="5606" y="889"/>
            <a:chExt cx="154" cy="3431"/>
          </a:xfrm>
        </p:grpSpPr>
        <p:sp>
          <p:nvSpPr>
            <p:cNvPr id="238" name="Google Shape;238;p39"/>
            <p:cNvSpPr/>
            <p:nvPr/>
          </p:nvSpPr>
          <p:spPr>
            <a:xfrm flipH="1">
              <a:off x="5685" y="889"/>
              <a:ext cx="75" cy="3431"/>
            </a:xfrm>
            <a:prstGeom prst="rect">
              <a:avLst/>
            </a:prstGeom>
            <a:solidFill>
              <a:srgbClr val="67722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3200"/>
                <a:buFont typeface="Arial"/>
                <a:buNone/>
              </a:pPr>
              <a:r>
                <a:t/>
              </a:r>
              <a:endParaRPr b="0" i="0" sz="3200" u="none" cap="none" strike="noStrike">
                <a:solidFill>
                  <a:srgbClr val="000000"/>
                </a:solidFill>
                <a:latin typeface="Tahoma"/>
                <a:ea typeface="Tahoma"/>
                <a:cs typeface="Tahoma"/>
                <a:sym typeface="Tahoma"/>
              </a:endParaRPr>
            </a:p>
          </p:txBody>
        </p:sp>
        <p:grpSp>
          <p:nvGrpSpPr>
            <p:cNvPr id="239" name="Google Shape;239;p39"/>
            <p:cNvGrpSpPr/>
            <p:nvPr/>
          </p:nvGrpSpPr>
          <p:grpSpPr>
            <a:xfrm>
              <a:off x="5606" y="889"/>
              <a:ext cx="106" cy="3431"/>
              <a:chOff x="5606" y="889"/>
              <a:chExt cx="106" cy="3431"/>
            </a:xfrm>
          </p:grpSpPr>
          <p:sp>
            <p:nvSpPr>
              <p:cNvPr id="240" name="Google Shape;240;p39"/>
              <p:cNvSpPr/>
              <p:nvPr/>
            </p:nvSpPr>
            <p:spPr>
              <a:xfrm flipH="1">
                <a:off x="5606" y="889"/>
                <a:ext cx="58" cy="3431"/>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3200"/>
                  <a:buFont typeface="Arial"/>
                  <a:buNone/>
                </a:pPr>
                <a:r>
                  <a:t/>
                </a:r>
                <a:endParaRPr b="0" i="0" sz="3200" u="none">
                  <a:solidFill>
                    <a:srgbClr val="000000"/>
                  </a:solidFill>
                  <a:latin typeface="Tahoma"/>
                  <a:ea typeface="Tahoma"/>
                  <a:cs typeface="Tahoma"/>
                  <a:sym typeface="Tahoma"/>
                </a:endParaRPr>
              </a:p>
            </p:txBody>
          </p:sp>
          <p:sp>
            <p:nvSpPr>
              <p:cNvPr id="241" name="Google Shape;241;p39"/>
              <p:cNvSpPr/>
              <p:nvPr/>
            </p:nvSpPr>
            <p:spPr>
              <a:xfrm flipH="1">
                <a:off x="5654" y="889"/>
                <a:ext cx="58" cy="3431"/>
              </a:xfrm>
              <a:prstGeom prst="rect">
                <a:avLst/>
              </a:prstGeom>
              <a:solidFill>
                <a:srgbClr val="99003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3200"/>
                  <a:buFont typeface="Arial"/>
                  <a:buNone/>
                </a:pPr>
                <a:r>
                  <a:t/>
                </a:r>
                <a:endParaRPr b="0" i="0" sz="3200" u="none">
                  <a:solidFill>
                    <a:srgbClr val="000000"/>
                  </a:solidFill>
                  <a:latin typeface="Tahoma"/>
                  <a:ea typeface="Tahoma"/>
                  <a:cs typeface="Tahoma"/>
                  <a:sym typeface="Tahoma"/>
                </a:endParaRPr>
              </a:p>
            </p:txBody>
          </p:sp>
        </p:grpSp>
      </p:grpSp>
      <p:sp>
        <p:nvSpPr>
          <p:cNvPr id="242" name="Google Shape;242;p39"/>
          <p:cNvSpPr/>
          <p:nvPr/>
        </p:nvSpPr>
        <p:spPr>
          <a:xfrm>
            <a:off x="1" y="0"/>
            <a:ext cx="9140825" cy="1449388"/>
          </a:xfrm>
          <a:prstGeom prst="rect">
            <a:avLst/>
          </a:prstGeom>
          <a:solidFill>
            <a:srgbClr val="677228">
              <a:alpha val="35686"/>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3200"/>
              <a:buFont typeface="Arial"/>
              <a:buNone/>
            </a:pPr>
            <a:r>
              <a:t/>
            </a:r>
            <a:endParaRPr b="0" i="0" sz="3200" u="none" cap="none" strike="noStrike">
              <a:solidFill>
                <a:srgbClr val="000000"/>
              </a:solidFill>
              <a:latin typeface="Tahoma"/>
              <a:ea typeface="Tahoma"/>
              <a:cs typeface="Tahoma"/>
              <a:sym typeface="Tahoma"/>
            </a:endParaRPr>
          </a:p>
        </p:txBody>
      </p:sp>
      <p:sp>
        <p:nvSpPr>
          <p:cNvPr id="243" name="Google Shape;243;p39"/>
          <p:cNvSpPr txBox="1"/>
          <p:nvPr>
            <p:ph type="title"/>
          </p:nvPr>
        </p:nvSpPr>
        <p:spPr>
          <a:xfrm>
            <a:off x="228600" y="303213"/>
            <a:ext cx="7796213" cy="9921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800000"/>
                </a:solidFill>
                <a:latin typeface="Arial"/>
                <a:ea typeface="Arial"/>
                <a:cs typeface="Arial"/>
                <a:sym typeface="Arial"/>
              </a:defRPr>
            </a:lvl1pPr>
            <a:lvl2pPr lvl="1" marR="0" rtl="0" algn="l">
              <a:spcBef>
                <a:spcPts val="0"/>
              </a:spcBef>
              <a:spcAft>
                <a:spcPts val="0"/>
              </a:spcAft>
              <a:buSzPts val="1400"/>
              <a:buNone/>
              <a:defRPr b="0" i="0" sz="3600" u="none" cap="none" strike="noStrike">
                <a:solidFill>
                  <a:srgbClr val="800000"/>
                </a:solidFill>
                <a:latin typeface="Arial"/>
                <a:ea typeface="Arial"/>
                <a:cs typeface="Arial"/>
                <a:sym typeface="Arial"/>
              </a:defRPr>
            </a:lvl2pPr>
            <a:lvl3pPr lvl="2" marR="0" rtl="0" algn="l">
              <a:spcBef>
                <a:spcPts val="0"/>
              </a:spcBef>
              <a:spcAft>
                <a:spcPts val="0"/>
              </a:spcAft>
              <a:buSzPts val="1400"/>
              <a:buNone/>
              <a:defRPr b="0" i="0" sz="3600" u="none" cap="none" strike="noStrike">
                <a:solidFill>
                  <a:srgbClr val="800000"/>
                </a:solidFill>
                <a:latin typeface="Arial"/>
                <a:ea typeface="Arial"/>
                <a:cs typeface="Arial"/>
                <a:sym typeface="Arial"/>
              </a:defRPr>
            </a:lvl3pPr>
            <a:lvl4pPr lvl="3" marR="0" rtl="0" algn="l">
              <a:spcBef>
                <a:spcPts val="0"/>
              </a:spcBef>
              <a:spcAft>
                <a:spcPts val="0"/>
              </a:spcAft>
              <a:buSzPts val="1400"/>
              <a:buNone/>
              <a:defRPr b="0" i="0" sz="3600" u="none" cap="none" strike="noStrike">
                <a:solidFill>
                  <a:srgbClr val="800000"/>
                </a:solidFill>
                <a:latin typeface="Arial"/>
                <a:ea typeface="Arial"/>
                <a:cs typeface="Arial"/>
                <a:sym typeface="Arial"/>
              </a:defRPr>
            </a:lvl4pPr>
            <a:lvl5pPr lvl="4" marR="0" rtl="0" algn="l">
              <a:spcBef>
                <a:spcPts val="0"/>
              </a:spcBef>
              <a:spcAft>
                <a:spcPts val="0"/>
              </a:spcAft>
              <a:buSzPts val="1400"/>
              <a:buNone/>
              <a:defRPr b="0" i="0" sz="3600" u="none" cap="none" strike="noStrike">
                <a:solidFill>
                  <a:srgbClr val="800000"/>
                </a:solidFill>
                <a:latin typeface="Arial"/>
                <a:ea typeface="Arial"/>
                <a:cs typeface="Arial"/>
                <a:sym typeface="Arial"/>
              </a:defRPr>
            </a:lvl5pPr>
            <a:lvl6pPr lvl="5" marR="0" rtl="0" algn="l">
              <a:spcBef>
                <a:spcPts val="0"/>
              </a:spcBef>
              <a:spcAft>
                <a:spcPts val="0"/>
              </a:spcAft>
              <a:buSzPts val="1400"/>
              <a:buNone/>
              <a:defRPr b="0" i="0" sz="3600" u="none" cap="none" strike="noStrike">
                <a:solidFill>
                  <a:srgbClr val="800000"/>
                </a:solidFill>
                <a:latin typeface="Arial"/>
                <a:ea typeface="Arial"/>
                <a:cs typeface="Arial"/>
                <a:sym typeface="Arial"/>
              </a:defRPr>
            </a:lvl6pPr>
            <a:lvl7pPr lvl="6" marR="0" rtl="0" algn="l">
              <a:spcBef>
                <a:spcPts val="0"/>
              </a:spcBef>
              <a:spcAft>
                <a:spcPts val="0"/>
              </a:spcAft>
              <a:buSzPts val="1400"/>
              <a:buNone/>
              <a:defRPr b="0" i="0" sz="3600" u="none" cap="none" strike="noStrike">
                <a:solidFill>
                  <a:srgbClr val="800000"/>
                </a:solidFill>
                <a:latin typeface="Arial"/>
                <a:ea typeface="Arial"/>
                <a:cs typeface="Arial"/>
                <a:sym typeface="Arial"/>
              </a:defRPr>
            </a:lvl7pPr>
            <a:lvl8pPr lvl="7" marR="0" rtl="0" algn="l">
              <a:spcBef>
                <a:spcPts val="0"/>
              </a:spcBef>
              <a:spcAft>
                <a:spcPts val="0"/>
              </a:spcAft>
              <a:buSzPts val="1400"/>
              <a:buNone/>
              <a:defRPr b="0" i="0" sz="3600" u="none" cap="none" strike="noStrike">
                <a:solidFill>
                  <a:srgbClr val="800000"/>
                </a:solidFill>
                <a:latin typeface="Arial"/>
                <a:ea typeface="Arial"/>
                <a:cs typeface="Arial"/>
                <a:sym typeface="Arial"/>
              </a:defRPr>
            </a:lvl8pPr>
            <a:lvl9pPr lvl="8" marR="0" rtl="0" algn="l">
              <a:spcBef>
                <a:spcPts val="0"/>
              </a:spcBef>
              <a:spcAft>
                <a:spcPts val="0"/>
              </a:spcAft>
              <a:buSzPts val="1400"/>
              <a:buNone/>
              <a:defRPr b="0" i="0" sz="3600" u="none" cap="none" strike="noStrike">
                <a:solidFill>
                  <a:srgbClr val="800000"/>
                </a:solidFill>
                <a:latin typeface="Arial"/>
                <a:ea typeface="Arial"/>
                <a:cs typeface="Arial"/>
                <a:sym typeface="Arial"/>
              </a:defRPr>
            </a:lvl9pPr>
          </a:lstStyle>
          <a:p/>
        </p:txBody>
      </p:sp>
      <p:sp>
        <p:nvSpPr>
          <p:cNvPr id="244" name="Google Shape;244;p39"/>
          <p:cNvSpPr txBox="1"/>
          <p:nvPr>
            <p:ph idx="12" type="sldNum"/>
          </p:nvPr>
        </p:nvSpPr>
        <p:spPr>
          <a:xfrm>
            <a:off x="6934200" y="6400800"/>
            <a:ext cx="1905000" cy="457200"/>
          </a:xfrm>
          <a:prstGeom prst="rect">
            <a:avLst/>
          </a:prstGeom>
          <a:noFill/>
          <a:ln>
            <a:noFill/>
          </a:ln>
        </p:spPr>
        <p:txBody>
          <a:bodyPr anchorCtr="0" anchor="b" bIns="45700" lIns="91425" spcFirstLastPara="1" rIns="91425" wrap="square" tIns="45700">
            <a:noAutofit/>
          </a:bodyPr>
          <a:lstStyle>
            <a:lvl1pPr indent="0" lvl="0" marL="0" marR="0" rtl="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1pPr>
            <a:lvl2pPr indent="0" lvl="1" marL="0" marR="0" rtl="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2pPr>
            <a:lvl3pPr indent="0" lvl="2" marL="0" marR="0" rtl="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3pPr>
            <a:lvl4pPr indent="0" lvl="3" marL="0" marR="0" rtl="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4pPr>
            <a:lvl5pPr indent="0" lvl="4" marL="0" marR="0" rtl="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5pPr>
            <a:lvl6pPr indent="0" lvl="5" marL="0" marR="0" rtl="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6pPr>
            <a:lvl7pPr indent="0" lvl="6" marL="0" marR="0" rtl="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7pPr>
            <a:lvl8pPr indent="0" lvl="7" marL="0" marR="0" rtl="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8pPr>
            <a:lvl9pPr indent="0" lvl="8" marL="0" marR="0" rtl="0" algn="r">
              <a:lnSpc>
                <a:spcPct val="100000"/>
              </a:lnSpc>
              <a:spcBef>
                <a:spcPts val="0"/>
              </a:spcBef>
              <a:spcAft>
                <a:spcPts val="0"/>
              </a:spcAft>
              <a:buClr>
                <a:srgbClr val="990033"/>
              </a:buClr>
              <a:buSzPts val="1400"/>
              <a:buFont typeface="Arial"/>
              <a:buNone/>
              <a:defRPr b="1" i="0" sz="1400" u="none" cap="none" strike="noStrike">
                <a:solidFill>
                  <a:srgbClr val="990033"/>
                </a:solidFill>
                <a:latin typeface="Arial"/>
                <a:ea typeface="Arial"/>
                <a:cs typeface="Arial"/>
                <a:sym typeface="Arial"/>
              </a:defRPr>
            </a:lvl9pPr>
          </a:lstStyle>
          <a:p>
            <a:pPr indent="0" lvl="0" marL="0" rtl="0" algn="r">
              <a:spcBef>
                <a:spcPts val="0"/>
              </a:spcBef>
              <a:spcAft>
                <a:spcPts val="0"/>
              </a:spcAft>
              <a:buNone/>
            </a:pPr>
            <a:r>
              <a:rPr lang="en-US"/>
              <a:t>Slide 15- </a:t>
            </a:r>
            <a:fld id="{00000000-1234-1234-1234-123412341234}" type="slidenum">
              <a:rPr lang="en-US"/>
              <a:t>‹#›</a:t>
            </a:fld>
            <a:endParaRPr/>
          </a:p>
        </p:txBody>
      </p:sp>
      <p:sp>
        <p:nvSpPr>
          <p:cNvPr id="245" name="Google Shape;245;p39"/>
          <p:cNvSpPr txBox="1"/>
          <p:nvPr>
            <p:ph idx="1" type="body"/>
          </p:nvPr>
        </p:nvSpPr>
        <p:spPr>
          <a:xfrm>
            <a:off x="239713" y="1600200"/>
            <a:ext cx="8294687" cy="4572000"/>
          </a:xfrm>
          <a:prstGeom prst="rect">
            <a:avLst/>
          </a:prstGeom>
          <a:noFill/>
          <a:ln>
            <a:noFill/>
          </a:ln>
        </p:spPr>
        <p:txBody>
          <a:bodyPr anchorCtr="0" anchor="t" bIns="45700" lIns="91425" spcFirstLastPara="1" rIns="0" wrap="square" tIns="45700">
            <a:noAutofit/>
          </a:bodyPr>
          <a:lstStyle>
            <a:lvl1pPr indent="-335280" lvl="0" marL="457200" marR="0" rtl="0" algn="l">
              <a:spcBef>
                <a:spcPts val="560"/>
              </a:spcBef>
              <a:spcAft>
                <a:spcPts val="0"/>
              </a:spcAft>
              <a:buClr>
                <a:srgbClr val="990033"/>
              </a:buClr>
              <a:buSzPts val="1680"/>
              <a:buFont typeface="Noto Sans Symbols"/>
              <a:buChar char="■"/>
              <a:defRPr b="0" i="0" sz="2800" u="none" cap="none" strike="noStrike">
                <a:solidFill>
                  <a:schemeClr val="dk2"/>
                </a:solidFill>
                <a:latin typeface="Arial"/>
                <a:ea typeface="Arial"/>
                <a:cs typeface="Arial"/>
                <a:sym typeface="Arial"/>
              </a:defRPr>
            </a:lvl1pPr>
            <a:lvl2pPr indent="-319405" lvl="1" marL="914400" marR="0" rtl="0" algn="l">
              <a:spcBef>
                <a:spcPts val="520"/>
              </a:spcBef>
              <a:spcAft>
                <a:spcPts val="0"/>
              </a:spcAft>
              <a:buClr>
                <a:schemeClr val="dk2"/>
              </a:buClr>
              <a:buSzPts val="1430"/>
              <a:buFont typeface="Noto Sans Symbols"/>
              <a:buChar char="■"/>
              <a:defRPr b="0" i="0" sz="2600" u="none" cap="none" strike="noStrike">
                <a:solidFill>
                  <a:srgbClr val="800000"/>
                </a:solidFill>
                <a:latin typeface="Arial"/>
                <a:ea typeface="Arial"/>
                <a:cs typeface="Arial"/>
                <a:sym typeface="Arial"/>
              </a:defRPr>
            </a:lvl2pPr>
            <a:lvl3pPr indent="-304800" lvl="2" marL="1371600" marR="0" rtl="0" algn="l">
              <a:spcBef>
                <a:spcPts val="480"/>
              </a:spcBef>
              <a:spcAft>
                <a:spcPts val="0"/>
              </a:spcAft>
              <a:buClr>
                <a:srgbClr val="990033"/>
              </a:buClr>
              <a:buSzPts val="1200"/>
              <a:buFont typeface="Noto Sans Symbols"/>
              <a:buChar char="■"/>
              <a:defRPr b="0" i="0" sz="2400" u="none" cap="none" strike="noStrike">
                <a:solidFill>
                  <a:schemeClr val="dk2"/>
                </a:solidFill>
                <a:latin typeface="Arial"/>
                <a:ea typeface="Arial"/>
                <a:cs typeface="Arial"/>
                <a:sym typeface="Arial"/>
              </a:defRPr>
            </a:lvl3pPr>
            <a:lvl4pPr indent="-298450" lvl="3" marL="1828800" marR="0" rtl="0" algn="l">
              <a:spcBef>
                <a:spcPts val="400"/>
              </a:spcBef>
              <a:spcAft>
                <a:spcPts val="0"/>
              </a:spcAft>
              <a:buClr>
                <a:schemeClr val="dk2"/>
              </a:buClr>
              <a:buSzPts val="1100"/>
              <a:buFont typeface="Noto Sans Symbols"/>
              <a:buChar char="■"/>
              <a:defRPr b="0" i="0" sz="2000" u="none" cap="none" strike="noStrike">
                <a:solidFill>
                  <a:srgbClr val="800000"/>
                </a:solidFill>
                <a:latin typeface="Arial"/>
                <a:ea typeface="Arial"/>
                <a:cs typeface="Arial"/>
                <a:sym typeface="Arial"/>
              </a:defRPr>
            </a:lvl4pPr>
            <a:lvl5pPr indent="-292100" lvl="4" marL="2286000" marR="0" rtl="0" algn="l">
              <a:spcBef>
                <a:spcPts val="400"/>
              </a:spcBef>
              <a:spcAft>
                <a:spcPts val="0"/>
              </a:spcAft>
              <a:buClr>
                <a:srgbClr val="990033"/>
              </a:buClr>
              <a:buSzPts val="1000"/>
              <a:buFont typeface="Noto Sans Symbols"/>
              <a:buChar char="■"/>
              <a:defRPr b="0" i="0" sz="2000" u="none" cap="none" strike="noStrike">
                <a:solidFill>
                  <a:schemeClr val="dk2"/>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46" name="Google Shape;246;p39"/>
          <p:cNvSpPr/>
          <p:nvPr/>
        </p:nvSpPr>
        <p:spPr>
          <a:xfrm>
            <a:off x="838200" y="6397625"/>
            <a:ext cx="4495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rgbClr val="000000"/>
                </a:solidFill>
                <a:latin typeface="Arial"/>
                <a:ea typeface="Arial"/>
                <a:cs typeface="Arial"/>
                <a:sym typeface="Arial"/>
              </a:rPr>
              <a:t>Copyright © 2007 Ramez Elmasri and Shamkant B. Navathe</a:t>
            </a:r>
            <a:endParaRPr/>
          </a:p>
        </p:txBody>
      </p:sp>
    </p:spTree>
  </p:cSld>
  <p:clrMap accent1="accent1" accent2="accent2" accent3="accent3" accent4="accent4" accent5="accent5" accent6="accent6" bg1="lt1" bg2="dk2" tx1="dk1" tx2="lt2" folHlink="folHlink" hlink="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0.xml"/><Relationship Id="rId3" Type="http://schemas.openxmlformats.org/officeDocument/2006/relationships/image" Target="../media/image54.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1.xml"/><Relationship Id="rId3" Type="http://schemas.openxmlformats.org/officeDocument/2006/relationships/image" Target="../media/image61.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2.xml"/><Relationship Id="rId3" Type="http://schemas.openxmlformats.org/officeDocument/2006/relationships/image" Target="../media/image56.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3.xml"/><Relationship Id="rId3" Type="http://schemas.openxmlformats.org/officeDocument/2006/relationships/image" Target="../media/image50.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4.xml"/><Relationship Id="rId3" Type="http://schemas.openxmlformats.org/officeDocument/2006/relationships/image" Target="../media/image59.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5.xml"/><Relationship Id="rId3" Type="http://schemas.openxmlformats.org/officeDocument/2006/relationships/image" Target="../media/image65.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6.xml"/><Relationship Id="rId3" Type="http://schemas.openxmlformats.org/officeDocument/2006/relationships/image" Target="../media/image62.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7.xml"/><Relationship Id="rId3" Type="http://schemas.openxmlformats.org/officeDocument/2006/relationships/image" Target="../media/image70.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8.xml"/><Relationship Id="rId3" Type="http://schemas.openxmlformats.org/officeDocument/2006/relationships/image" Target="../media/image69.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9.xml"/><Relationship Id="rId3" Type="http://schemas.openxmlformats.org/officeDocument/2006/relationships/image" Target="../media/image7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0.xml"/><Relationship Id="rId3" Type="http://schemas.openxmlformats.org/officeDocument/2006/relationships/image" Target="../media/image63.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1.xml"/><Relationship Id="rId3" Type="http://schemas.openxmlformats.org/officeDocument/2006/relationships/image" Target="../media/image66.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2.xml"/><Relationship Id="rId3" Type="http://schemas.openxmlformats.org/officeDocument/2006/relationships/image" Target="../media/image67.png"/><Relationship Id="rId4" Type="http://schemas.openxmlformats.org/officeDocument/2006/relationships/image" Target="../media/image64.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3.xml"/><Relationship Id="rId3" Type="http://schemas.openxmlformats.org/officeDocument/2006/relationships/image" Target="../media/image75.png"/><Relationship Id="rId4" Type="http://schemas.openxmlformats.org/officeDocument/2006/relationships/image" Target="../media/image73.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4.xml"/><Relationship Id="rId3" Type="http://schemas.openxmlformats.org/officeDocument/2006/relationships/image" Target="../media/image71.png"/><Relationship Id="rId4" Type="http://schemas.openxmlformats.org/officeDocument/2006/relationships/image" Target="../media/image68.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5.xml"/><Relationship Id="rId3" Type="http://schemas.openxmlformats.org/officeDocument/2006/relationships/image" Target="../media/image79.png"/><Relationship Id="rId4" Type="http://schemas.openxmlformats.org/officeDocument/2006/relationships/image" Target="../media/image76.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6.xml"/><Relationship Id="rId3" Type="http://schemas.openxmlformats.org/officeDocument/2006/relationships/image" Target="../media/image88.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7.xml"/><Relationship Id="rId3" Type="http://schemas.openxmlformats.org/officeDocument/2006/relationships/image" Target="../media/image77.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8.xml"/><Relationship Id="rId3" Type="http://schemas.openxmlformats.org/officeDocument/2006/relationships/image" Target="../media/image80.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0.xml"/><Relationship Id="rId3" Type="http://schemas.openxmlformats.org/officeDocument/2006/relationships/image" Target="../media/image81.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1.xml"/><Relationship Id="rId3" Type="http://schemas.openxmlformats.org/officeDocument/2006/relationships/image" Target="../media/image86.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4.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5.xml"/><Relationship Id="rId3" Type="http://schemas.openxmlformats.org/officeDocument/2006/relationships/image" Target="../media/image82.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6.xml"/><Relationship Id="rId3" Type="http://schemas.openxmlformats.org/officeDocument/2006/relationships/image" Target="../media/image89.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7.xml"/><Relationship Id="rId3" Type="http://schemas.openxmlformats.org/officeDocument/2006/relationships/image" Target="../media/image85.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8.xml"/><Relationship Id="rId3" Type="http://schemas.openxmlformats.org/officeDocument/2006/relationships/image" Target="../media/image78.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9.xml"/><Relationship Id="rId3" Type="http://schemas.openxmlformats.org/officeDocument/2006/relationships/image" Target="../media/image8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0.xml"/><Relationship Id="rId3" Type="http://schemas.openxmlformats.org/officeDocument/2006/relationships/image" Target="../media/image90.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1.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2.xml"/><Relationship Id="rId3" Type="http://schemas.openxmlformats.org/officeDocument/2006/relationships/image" Target="../media/image84.pn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3.xml"/><Relationship Id="rId3" Type="http://schemas.openxmlformats.org/officeDocument/2006/relationships/image" Target="../media/image105.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4.xml"/><Relationship Id="rId3" Type="http://schemas.openxmlformats.org/officeDocument/2006/relationships/image" Target="../media/image95.pn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5.xml"/><Relationship Id="rId3" Type="http://schemas.openxmlformats.org/officeDocument/2006/relationships/image" Target="../media/image97.pn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6.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8.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0.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1.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3.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4.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5.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6.xml"/><Relationship Id="rId3" Type="http://schemas.openxmlformats.org/officeDocument/2006/relationships/image" Target="../media/image98.png"/></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7.xml"/><Relationship Id="rId3" Type="http://schemas.openxmlformats.org/officeDocument/2006/relationships/image" Target="../media/image99.png"/></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8.xml"/><Relationship Id="rId3" Type="http://schemas.openxmlformats.org/officeDocument/2006/relationships/image" Target="../media/image94.png"/></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9.xml"/><Relationship Id="rId3" Type="http://schemas.openxmlformats.org/officeDocument/2006/relationships/image" Target="../media/image9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0.xml"/><Relationship Id="rId3" Type="http://schemas.openxmlformats.org/officeDocument/2006/relationships/image" Target="../media/image104.png"/></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1.xml"/><Relationship Id="rId3" Type="http://schemas.openxmlformats.org/officeDocument/2006/relationships/image" Target="../media/image91.png"/></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2.xml"/><Relationship Id="rId3" Type="http://schemas.openxmlformats.org/officeDocument/2006/relationships/image" Target="../media/image92.png"/></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3.xml"/><Relationship Id="rId3" Type="http://schemas.openxmlformats.org/officeDocument/2006/relationships/image" Target="../media/image96.png"/></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4.xml"/><Relationship Id="rId3" Type="http://schemas.openxmlformats.org/officeDocument/2006/relationships/image" Target="../media/image100.png"/></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5.xml"/><Relationship Id="rId3" Type="http://schemas.openxmlformats.org/officeDocument/2006/relationships/image" Target="../media/image87.png"/></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6.xml"/><Relationship Id="rId3" Type="http://schemas.openxmlformats.org/officeDocument/2006/relationships/image" Target="../media/image103.png"/></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7.xml"/><Relationship Id="rId3" Type="http://schemas.openxmlformats.org/officeDocument/2006/relationships/image" Target="../media/image107.png"/></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8.xml"/><Relationship Id="rId3" Type="http://schemas.openxmlformats.org/officeDocument/2006/relationships/image" Target="../media/image110.png"/></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9.xml"/><Relationship Id="rId3" Type="http://schemas.openxmlformats.org/officeDocument/2006/relationships/image" Target="../media/image10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3.png"/><Relationship Id="rId4" Type="http://schemas.openxmlformats.org/officeDocument/2006/relationships/image" Target="../media/image2.png"/></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0.xml"/><Relationship Id="rId3" Type="http://schemas.openxmlformats.org/officeDocument/2006/relationships/image" Target="../media/image111.png"/></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1.xml"/><Relationship Id="rId3" Type="http://schemas.openxmlformats.org/officeDocument/2006/relationships/image" Target="../media/image118.png"/></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2.xml"/><Relationship Id="rId3" Type="http://schemas.openxmlformats.org/officeDocument/2006/relationships/image" Target="../media/image101.png"/></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3.xml"/><Relationship Id="rId3" Type="http://schemas.openxmlformats.org/officeDocument/2006/relationships/image" Target="../media/image102.png"/></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4.xml"/><Relationship Id="rId3" Type="http://schemas.openxmlformats.org/officeDocument/2006/relationships/image" Target="../media/image106.png"/></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5.xml"/><Relationship Id="rId3" Type="http://schemas.openxmlformats.org/officeDocument/2006/relationships/image" Target="../media/image121.png"/></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6.xml"/><Relationship Id="rId3" Type="http://schemas.openxmlformats.org/officeDocument/2006/relationships/image" Target="../media/image108.png"/><Relationship Id="rId4" Type="http://schemas.openxmlformats.org/officeDocument/2006/relationships/image" Target="../media/image117.png"/></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7.xml"/><Relationship Id="rId3" Type="http://schemas.openxmlformats.org/officeDocument/2006/relationships/image" Target="../media/image113.png"/></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8.xml"/><Relationship Id="rId3" Type="http://schemas.openxmlformats.org/officeDocument/2006/relationships/image" Target="../media/image115.png"/></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9.xml"/><Relationship Id="rId3" Type="http://schemas.openxmlformats.org/officeDocument/2006/relationships/image" Target="../media/image119.png"/><Relationship Id="rId4" Type="http://schemas.openxmlformats.org/officeDocument/2006/relationships/image" Target="../media/image12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7.png"/></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0.xml"/><Relationship Id="rId3" Type="http://schemas.openxmlformats.org/officeDocument/2006/relationships/image" Target="../media/image120.png"/></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1.xml"/><Relationship Id="rId3" Type="http://schemas.openxmlformats.org/officeDocument/2006/relationships/image" Target="../media/image112.png"/><Relationship Id="rId4" Type="http://schemas.openxmlformats.org/officeDocument/2006/relationships/image" Target="../media/image124.png"/></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3.xml"/><Relationship Id="rId3" Type="http://schemas.openxmlformats.org/officeDocument/2006/relationships/image" Target="../media/image114.png"/></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4.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5.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6.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8.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0.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1.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3.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4.xml"/><Relationship Id="rId3" Type="http://schemas.openxmlformats.org/officeDocument/2006/relationships/image" Target="../media/image116.png"/></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5.xml"/><Relationship Id="rId3" Type="http://schemas.openxmlformats.org/officeDocument/2006/relationships/image" Target="../media/image122.png"/></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6.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8.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3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1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hyperlink" Target="https://www.tutorialcup.com/dbms/system-catalog.htm"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1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1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3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17.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16.png"/><Relationship Id="rId4" Type="http://schemas.openxmlformats.org/officeDocument/2006/relationships/image" Target="../media/image21.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23.jpg"/><Relationship Id="rId4" Type="http://schemas.openxmlformats.org/officeDocument/2006/relationships/image" Target="../media/image18.png"/><Relationship Id="rId5" Type="http://schemas.openxmlformats.org/officeDocument/2006/relationships/image" Target="../media/image15.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37.jpg"/><Relationship Id="rId4" Type="http://schemas.openxmlformats.org/officeDocument/2006/relationships/image" Target="../media/image25.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1.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image" Target="../media/image20.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image" Target="../media/image30.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35.png"/><Relationship Id="rId6" Type="http://schemas.openxmlformats.org/officeDocument/2006/relationships/image" Target="../media/image19.png"/><Relationship Id="rId7" Type="http://schemas.openxmlformats.org/officeDocument/2006/relationships/image" Target="../media/image22.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 Id="rId3" Type="http://schemas.openxmlformats.org/officeDocument/2006/relationships/image" Target="../media/image27.png"/><Relationship Id="rId4" Type="http://schemas.openxmlformats.org/officeDocument/2006/relationships/image" Target="../media/image24.png"/><Relationship Id="rId5" Type="http://schemas.openxmlformats.org/officeDocument/2006/relationships/image" Target="../media/image26.png"/><Relationship Id="rId6" Type="http://schemas.openxmlformats.org/officeDocument/2006/relationships/image" Target="../media/image31.png"/><Relationship Id="rId7" Type="http://schemas.openxmlformats.org/officeDocument/2006/relationships/image" Target="../media/image40.png"/><Relationship Id="rId8" Type="http://schemas.openxmlformats.org/officeDocument/2006/relationships/image" Target="../media/image42.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 Id="rId3" Type="http://schemas.openxmlformats.org/officeDocument/2006/relationships/image" Target="../media/image58.png"/><Relationship Id="rId4" Type="http://schemas.openxmlformats.org/officeDocument/2006/relationships/image" Target="../media/image34.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 Id="rId3" Type="http://schemas.openxmlformats.org/officeDocument/2006/relationships/image" Target="../media/image43.png"/><Relationship Id="rId4" Type="http://schemas.openxmlformats.org/officeDocument/2006/relationships/image" Target="../media/image45.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8.xml"/><Relationship Id="rId3" Type="http://schemas.openxmlformats.org/officeDocument/2006/relationships/image" Target="../media/image51.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 Id="rId3" Type="http://schemas.openxmlformats.org/officeDocument/2006/relationships/image" Target="../media/image72.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 Id="rId3" Type="http://schemas.openxmlformats.org/officeDocument/2006/relationships/image" Target="../media/image47.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3.xml"/><Relationship Id="rId3" Type="http://schemas.openxmlformats.org/officeDocument/2006/relationships/image" Target="../media/image46.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4.xml"/><Relationship Id="rId3" Type="http://schemas.openxmlformats.org/officeDocument/2006/relationships/image" Target="../media/image36.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5.xml"/><Relationship Id="rId3" Type="http://schemas.openxmlformats.org/officeDocument/2006/relationships/image" Target="../media/image39.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8.xml"/><Relationship Id="rId3" Type="http://schemas.openxmlformats.org/officeDocument/2006/relationships/image" Target="../media/image10.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1.xml"/><Relationship Id="rId3" Type="http://schemas.openxmlformats.org/officeDocument/2006/relationships/image" Target="../media/image5.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2.xml"/><Relationship Id="rId3" Type="http://schemas.openxmlformats.org/officeDocument/2006/relationships/image" Target="../media/image48.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3.xml"/><Relationship Id="rId3" Type="http://schemas.openxmlformats.org/officeDocument/2006/relationships/image" Target="../media/image44.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4.xml"/><Relationship Id="rId3" Type="http://schemas.openxmlformats.org/officeDocument/2006/relationships/image" Target="../media/image53.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5.xml"/><Relationship Id="rId3" Type="http://schemas.openxmlformats.org/officeDocument/2006/relationships/image" Target="../media/image57.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6.xml"/><Relationship Id="rId3" Type="http://schemas.openxmlformats.org/officeDocument/2006/relationships/image" Target="../media/image60.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7.xml"/><Relationship Id="rId3" Type="http://schemas.openxmlformats.org/officeDocument/2006/relationships/image" Target="../media/image49.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8.xml"/><Relationship Id="rId3" Type="http://schemas.openxmlformats.org/officeDocument/2006/relationships/image" Target="../media/image55.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9.xml"/><Relationship Id="rId3" Type="http://schemas.openxmlformats.org/officeDocument/2006/relationships/image" Target="../media/image5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51"/>
          <p:cNvSpPr txBox="1"/>
          <p:nvPr>
            <p:ph type="ctrTitle"/>
          </p:nvPr>
        </p:nvSpPr>
        <p:spPr>
          <a:xfrm>
            <a:off x="533400" y="1371600"/>
            <a:ext cx="7851648" cy="1828800"/>
          </a:xfrm>
          <a:prstGeom prst="rect">
            <a:avLst/>
          </a:prstGeom>
          <a:noFill/>
          <a:ln>
            <a:noFill/>
          </a:ln>
        </p:spPr>
        <p:txBody>
          <a:bodyPr anchorCtr="0" anchor="b" bIns="0" lIns="0" spcFirstLastPara="1" rIns="18275" wrap="square" tIns="0">
            <a:normAutofit/>
          </a:bodyPr>
          <a:lstStyle/>
          <a:p>
            <a:pPr indent="0" lvl="0" marL="0" marR="0" rtl="0" algn="r">
              <a:lnSpc>
                <a:spcPct val="100000"/>
              </a:lnSpc>
              <a:spcBef>
                <a:spcPts val="0"/>
              </a:spcBef>
              <a:spcAft>
                <a:spcPts val="0"/>
              </a:spcAft>
              <a:buClr>
                <a:srgbClr val="4CE0EA"/>
              </a:buClr>
              <a:buSzPts val="5600"/>
              <a:buFont typeface="Calibri"/>
              <a:buNone/>
            </a:pPr>
            <a:r>
              <a:rPr b="1" i="0" lang="en-US" sz="5600" u="none" cap="none" strike="noStrike">
                <a:solidFill>
                  <a:srgbClr val="4CE0EA"/>
                </a:solidFill>
                <a:latin typeface="Calibri"/>
                <a:ea typeface="Calibri"/>
                <a:cs typeface="Calibri"/>
                <a:sym typeface="Calibri"/>
              </a:rPr>
              <a:t>Query Processing and Optimization</a:t>
            </a:r>
            <a:endParaRPr/>
          </a:p>
        </p:txBody>
      </p:sp>
      <p:sp>
        <p:nvSpPr>
          <p:cNvPr id="304" name="Google Shape;304;p51"/>
          <p:cNvSpPr txBox="1"/>
          <p:nvPr>
            <p:ph idx="1" type="subTitle"/>
          </p:nvPr>
        </p:nvSpPr>
        <p:spPr>
          <a:xfrm>
            <a:off x="533400" y="3228975"/>
            <a:ext cx="7854950" cy="1752600"/>
          </a:xfrm>
          <a:prstGeom prst="rect">
            <a:avLst/>
          </a:prstGeom>
          <a:noFill/>
          <a:ln>
            <a:noFill/>
          </a:ln>
        </p:spPr>
        <p:txBody>
          <a:bodyPr anchorCtr="0" anchor="t" bIns="45700" lIns="0" spcFirstLastPara="1" rIns="18275" wrap="square" tIns="45700">
            <a:noAutofit/>
          </a:bodyPr>
          <a:lstStyle/>
          <a:p>
            <a:pPr indent="0" lvl="0" marL="0" marR="0" rtl="0" algn="r">
              <a:spcBef>
                <a:spcPts val="0"/>
              </a:spcBef>
              <a:spcAft>
                <a:spcPts val="0"/>
              </a:spcAft>
              <a:buClr>
                <a:srgbClr val="0BD0D9"/>
              </a:buClr>
              <a:buSzPts val="2470"/>
              <a:buNone/>
            </a:pPr>
            <a:r>
              <a:t/>
            </a:r>
            <a:endParaRPr>
              <a:latin typeface="Constantia"/>
              <a:ea typeface="Constantia"/>
              <a:cs typeface="Constantia"/>
              <a:sym typeface="Constantia"/>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60"/>
          <p:cNvSpPr txBox="1"/>
          <p:nvPr>
            <p:ph idx="1" type="body"/>
          </p:nvPr>
        </p:nvSpPr>
        <p:spPr>
          <a:xfrm>
            <a:off x="152400" y="533400"/>
            <a:ext cx="8991600" cy="4389437"/>
          </a:xfrm>
          <a:prstGeom prst="rect">
            <a:avLst/>
          </a:prstGeom>
          <a:noFill/>
          <a:ln>
            <a:noFill/>
          </a:ln>
        </p:spPr>
        <p:txBody>
          <a:bodyPr anchorCtr="0" anchor="t" bIns="45700" lIns="91425" spcFirstLastPara="1" rIns="91425" wrap="square" tIns="45700">
            <a:noAutofit/>
          </a:bodyPr>
          <a:lstStyle/>
          <a:p>
            <a:pPr indent="-273050" lvl="0" marL="273050" rtl="0" algn="l">
              <a:spcBef>
                <a:spcPts val="0"/>
              </a:spcBef>
              <a:spcAft>
                <a:spcPts val="0"/>
              </a:spcAft>
              <a:buSzPts val="1900"/>
              <a:buChar char="⚫"/>
            </a:pPr>
            <a:r>
              <a:rPr lang="en-US" sz="2000"/>
              <a:t>Suppose a user executes a query. </a:t>
            </a:r>
            <a:endParaRPr/>
          </a:p>
          <a:p>
            <a:pPr indent="-273050" lvl="0" marL="273050" rtl="0" algn="l">
              <a:spcBef>
                <a:spcPts val="400"/>
              </a:spcBef>
              <a:spcAft>
                <a:spcPts val="0"/>
              </a:spcAft>
              <a:buSzPts val="1900"/>
              <a:buChar char="⚫"/>
            </a:pPr>
            <a:r>
              <a:rPr lang="en-US" sz="2000"/>
              <a:t>As we have learned that there are various methods of extracting the data from the database. </a:t>
            </a:r>
            <a:endParaRPr/>
          </a:p>
          <a:p>
            <a:pPr indent="-273050" lvl="0" marL="273050" rtl="0" algn="l">
              <a:spcBef>
                <a:spcPts val="400"/>
              </a:spcBef>
              <a:spcAft>
                <a:spcPts val="0"/>
              </a:spcAft>
              <a:buSzPts val="1900"/>
              <a:buChar char="⚫"/>
            </a:pPr>
            <a:r>
              <a:rPr lang="en-US" sz="2000"/>
              <a:t>In SQL, a user wants to fetch the records of the employees whose salary is greater than or equal to 10000. For doing this, the following query is undertaken:</a:t>
            </a:r>
            <a:endParaRPr/>
          </a:p>
          <a:p>
            <a:pPr indent="-273050" lvl="0" marL="273050" rtl="0" algn="l">
              <a:spcBef>
                <a:spcPts val="400"/>
              </a:spcBef>
              <a:spcAft>
                <a:spcPts val="0"/>
              </a:spcAft>
              <a:buSzPts val="1900"/>
              <a:buChar char="⚫"/>
            </a:pPr>
            <a:r>
              <a:rPr b="1" lang="en-US" sz="2000"/>
              <a:t>Employee(ssn,emp_name,salary,dno)</a:t>
            </a:r>
            <a:endParaRPr/>
          </a:p>
          <a:p>
            <a:pPr indent="-273050" lvl="0" marL="273050" rtl="0" algn="l">
              <a:spcBef>
                <a:spcPts val="400"/>
              </a:spcBef>
              <a:spcAft>
                <a:spcPts val="0"/>
              </a:spcAft>
              <a:buSzPts val="1900"/>
              <a:buChar char="⚫"/>
            </a:pPr>
            <a:r>
              <a:rPr b="1" lang="en-US" sz="2000"/>
              <a:t>select emp_name from Employee where salary&gt;10000;</a:t>
            </a:r>
            <a:endParaRPr/>
          </a:p>
          <a:p>
            <a:pPr indent="-152400" lvl="0" marL="273050" rtl="0" algn="l">
              <a:spcBef>
                <a:spcPts val="400"/>
              </a:spcBef>
              <a:spcAft>
                <a:spcPts val="0"/>
              </a:spcAft>
              <a:buSzPts val="1900"/>
              <a:buNone/>
            </a:pPr>
            <a:r>
              <a:t/>
            </a:r>
            <a:endParaRPr sz="2000"/>
          </a:p>
          <a:p>
            <a:pPr indent="-273050" lvl="0" marL="273050" rtl="0" algn="l">
              <a:spcBef>
                <a:spcPts val="400"/>
              </a:spcBef>
              <a:spcAft>
                <a:spcPts val="0"/>
              </a:spcAft>
              <a:buSzPts val="1900"/>
              <a:buChar char="⚫"/>
            </a:pPr>
            <a:r>
              <a:rPr lang="en-US" sz="2000"/>
              <a:t>Thus, to make the system understand the user query, it needs to be translated in the form of relational algebra. </a:t>
            </a:r>
            <a:endParaRPr/>
          </a:p>
          <a:p>
            <a:pPr indent="-273050" lvl="0" marL="273050" rtl="0" algn="l">
              <a:spcBef>
                <a:spcPts val="400"/>
              </a:spcBef>
              <a:spcAft>
                <a:spcPts val="0"/>
              </a:spcAft>
              <a:buSzPts val="1900"/>
              <a:buChar char="⚫"/>
            </a:pPr>
            <a:r>
              <a:rPr lang="en-US" sz="2000"/>
              <a:t>We can bring this query in the relational algebra form as:</a:t>
            </a:r>
            <a:endParaRPr/>
          </a:p>
          <a:p>
            <a:pPr indent="-152400" lvl="0" marL="273050" rtl="0" algn="l">
              <a:spcBef>
                <a:spcPts val="400"/>
              </a:spcBef>
              <a:spcAft>
                <a:spcPts val="0"/>
              </a:spcAft>
              <a:buSzPts val="1900"/>
              <a:buNone/>
            </a:pPr>
            <a:r>
              <a:t/>
            </a:r>
            <a:endParaRPr sz="2000"/>
          </a:p>
          <a:p>
            <a:pPr indent="-273050" lvl="0" marL="273050" rtl="0" algn="l">
              <a:spcBef>
                <a:spcPts val="400"/>
              </a:spcBef>
              <a:spcAft>
                <a:spcPts val="0"/>
              </a:spcAft>
              <a:buSzPts val="1900"/>
              <a:buChar char="⚫"/>
            </a:pPr>
            <a:r>
              <a:rPr b="1" lang="en-US" sz="2000"/>
              <a:t>σsalary&gt;10000 (πemp_name,salary (Employee))</a:t>
            </a:r>
            <a:endParaRPr/>
          </a:p>
          <a:p>
            <a:pPr indent="-273050" lvl="0" marL="273050" rtl="0" algn="l">
              <a:spcBef>
                <a:spcPts val="400"/>
              </a:spcBef>
              <a:spcAft>
                <a:spcPts val="0"/>
              </a:spcAft>
              <a:buSzPts val="1900"/>
              <a:buChar char="⚫"/>
            </a:pPr>
            <a:r>
              <a:rPr b="1" lang="en-US" sz="2000"/>
              <a:t>πsalary (σsalary&gt;10000 (Employee))</a:t>
            </a:r>
            <a:endParaRPr/>
          </a:p>
          <a:p>
            <a:pPr indent="-273050" lvl="0" marL="273050" rtl="0" algn="l">
              <a:spcBef>
                <a:spcPts val="400"/>
              </a:spcBef>
              <a:spcAft>
                <a:spcPts val="0"/>
              </a:spcAft>
              <a:buSzPts val="1900"/>
              <a:buChar char="⚫"/>
            </a:pPr>
            <a:r>
              <a:rPr lang="en-US" sz="2000"/>
              <a:t>After translating the given query, we can execute each relational algebra operation by using different algorithms. So, in this way, a query processing begins its working.</a:t>
            </a:r>
            <a:endParaRPr/>
          </a:p>
          <a:p>
            <a:pPr indent="-152400" lvl="0" marL="273050" rtl="0" algn="l">
              <a:spcBef>
                <a:spcPts val="400"/>
              </a:spcBef>
              <a:spcAft>
                <a:spcPts val="0"/>
              </a:spcAft>
              <a:buSzPts val="1900"/>
              <a:buNone/>
            </a:pPr>
            <a:r>
              <a:t/>
            </a:r>
            <a:endParaRPr sz="2000"/>
          </a:p>
          <a:p>
            <a:pPr indent="-152400" lvl="0" marL="273050" rtl="0" algn="l">
              <a:spcBef>
                <a:spcPts val="400"/>
              </a:spcBef>
              <a:spcAft>
                <a:spcPts val="0"/>
              </a:spcAft>
              <a:buSzPts val="1900"/>
              <a:buNone/>
            </a:pPr>
            <a:r>
              <a:t/>
            </a:r>
            <a:endParaRPr sz="2000"/>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4" name="Shape 1104"/>
        <p:cNvGrpSpPr/>
        <p:nvPr/>
      </p:nvGrpSpPr>
      <p:grpSpPr>
        <a:xfrm>
          <a:off x="0" y="0"/>
          <a:ext cx="0" cy="0"/>
          <a:chOff x="0" y="0"/>
          <a:chExt cx="0" cy="0"/>
        </a:xfrm>
      </p:grpSpPr>
      <p:pic>
        <p:nvPicPr>
          <p:cNvPr id="1105" name="Google Shape;1105;p150"/>
          <p:cNvPicPr preferRelativeResize="0"/>
          <p:nvPr>
            <p:ph idx="1" type="body"/>
          </p:nvPr>
        </p:nvPicPr>
        <p:blipFill rotWithShape="1">
          <a:blip r:embed="rId3">
            <a:alphaModFix/>
          </a:blip>
          <a:srcRect b="0" l="0" r="0" t="0"/>
          <a:stretch/>
        </p:blipFill>
        <p:spPr>
          <a:xfrm>
            <a:off x="533400" y="990600"/>
            <a:ext cx="7058756" cy="5638800"/>
          </a:xfrm>
          <a:prstGeom prst="rect">
            <a:avLst/>
          </a:prstGeom>
          <a:noFill/>
          <a:ln>
            <a:noFill/>
          </a:ln>
        </p:spPr>
      </p:pic>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9" name="Shape 1109"/>
        <p:cNvGrpSpPr/>
        <p:nvPr/>
      </p:nvGrpSpPr>
      <p:grpSpPr>
        <a:xfrm>
          <a:off x="0" y="0"/>
          <a:ext cx="0" cy="0"/>
          <a:chOff x="0" y="0"/>
          <a:chExt cx="0" cy="0"/>
        </a:xfrm>
      </p:grpSpPr>
      <p:pic>
        <p:nvPicPr>
          <p:cNvPr id="1110" name="Google Shape;1110;p151"/>
          <p:cNvPicPr preferRelativeResize="0"/>
          <p:nvPr>
            <p:ph idx="1" type="body"/>
          </p:nvPr>
        </p:nvPicPr>
        <p:blipFill rotWithShape="1">
          <a:blip r:embed="rId3">
            <a:alphaModFix/>
          </a:blip>
          <a:srcRect b="0" l="0" r="0" t="0"/>
          <a:stretch/>
        </p:blipFill>
        <p:spPr>
          <a:xfrm>
            <a:off x="457200" y="838200"/>
            <a:ext cx="8229600" cy="5456237"/>
          </a:xfrm>
          <a:prstGeom prst="rect">
            <a:avLst/>
          </a:prstGeom>
          <a:noFill/>
          <a:ln>
            <a:noFill/>
          </a:ln>
        </p:spPr>
      </p:pic>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4" name="Shape 1114"/>
        <p:cNvGrpSpPr/>
        <p:nvPr/>
      </p:nvGrpSpPr>
      <p:grpSpPr>
        <a:xfrm>
          <a:off x="0" y="0"/>
          <a:ext cx="0" cy="0"/>
          <a:chOff x="0" y="0"/>
          <a:chExt cx="0" cy="0"/>
        </a:xfrm>
      </p:grpSpPr>
      <p:pic>
        <p:nvPicPr>
          <p:cNvPr id="1115" name="Google Shape;1115;p152"/>
          <p:cNvPicPr preferRelativeResize="0"/>
          <p:nvPr>
            <p:ph idx="1" type="body"/>
          </p:nvPr>
        </p:nvPicPr>
        <p:blipFill rotWithShape="1">
          <a:blip r:embed="rId3">
            <a:alphaModFix/>
          </a:blip>
          <a:srcRect b="0" l="0" r="0" t="0"/>
          <a:stretch/>
        </p:blipFill>
        <p:spPr>
          <a:xfrm>
            <a:off x="457200" y="1295400"/>
            <a:ext cx="7315200" cy="5029200"/>
          </a:xfrm>
          <a:prstGeom prst="rect">
            <a:avLst/>
          </a:prstGeom>
          <a:noFill/>
          <a:ln>
            <a:noFill/>
          </a:ln>
        </p:spPr>
      </p:pic>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9" name="Shape 1119"/>
        <p:cNvGrpSpPr/>
        <p:nvPr/>
      </p:nvGrpSpPr>
      <p:grpSpPr>
        <a:xfrm>
          <a:off x="0" y="0"/>
          <a:ext cx="0" cy="0"/>
          <a:chOff x="0" y="0"/>
          <a:chExt cx="0" cy="0"/>
        </a:xfrm>
      </p:grpSpPr>
      <p:pic>
        <p:nvPicPr>
          <p:cNvPr id="1120" name="Google Shape;1120;p153"/>
          <p:cNvPicPr preferRelativeResize="0"/>
          <p:nvPr>
            <p:ph idx="1" type="body"/>
          </p:nvPr>
        </p:nvPicPr>
        <p:blipFill rotWithShape="1">
          <a:blip r:embed="rId3">
            <a:alphaModFix/>
          </a:blip>
          <a:srcRect b="0" l="0" r="0" t="0"/>
          <a:stretch/>
        </p:blipFill>
        <p:spPr>
          <a:xfrm>
            <a:off x="838200" y="609600"/>
            <a:ext cx="7162800" cy="5638800"/>
          </a:xfrm>
          <a:prstGeom prst="rect">
            <a:avLst/>
          </a:prstGeom>
          <a:noFill/>
          <a:ln>
            <a:noFill/>
          </a:ln>
        </p:spPr>
      </p:pic>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4" name="Shape 1124"/>
        <p:cNvGrpSpPr/>
        <p:nvPr/>
      </p:nvGrpSpPr>
      <p:grpSpPr>
        <a:xfrm>
          <a:off x="0" y="0"/>
          <a:ext cx="0" cy="0"/>
          <a:chOff x="0" y="0"/>
          <a:chExt cx="0" cy="0"/>
        </a:xfrm>
      </p:grpSpPr>
      <p:pic>
        <p:nvPicPr>
          <p:cNvPr id="1125" name="Google Shape;1125;p154"/>
          <p:cNvPicPr preferRelativeResize="0"/>
          <p:nvPr>
            <p:ph idx="1" type="body"/>
          </p:nvPr>
        </p:nvPicPr>
        <p:blipFill rotWithShape="1">
          <a:blip r:embed="rId3">
            <a:alphaModFix/>
          </a:blip>
          <a:srcRect b="0" l="0" r="0" t="0"/>
          <a:stretch/>
        </p:blipFill>
        <p:spPr>
          <a:xfrm>
            <a:off x="457200" y="457200"/>
            <a:ext cx="7309803" cy="6095999"/>
          </a:xfrm>
          <a:prstGeom prst="rect">
            <a:avLst/>
          </a:prstGeom>
          <a:noFill/>
          <a:ln>
            <a:noFill/>
          </a:ln>
        </p:spPr>
      </p:pic>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9" name="Shape 1129"/>
        <p:cNvGrpSpPr/>
        <p:nvPr/>
      </p:nvGrpSpPr>
      <p:grpSpPr>
        <a:xfrm>
          <a:off x="0" y="0"/>
          <a:ext cx="0" cy="0"/>
          <a:chOff x="0" y="0"/>
          <a:chExt cx="0" cy="0"/>
        </a:xfrm>
      </p:grpSpPr>
      <p:pic>
        <p:nvPicPr>
          <p:cNvPr id="1130" name="Google Shape;1130;p155"/>
          <p:cNvPicPr preferRelativeResize="0"/>
          <p:nvPr>
            <p:ph idx="1" type="body"/>
          </p:nvPr>
        </p:nvPicPr>
        <p:blipFill rotWithShape="1">
          <a:blip r:embed="rId3">
            <a:alphaModFix/>
          </a:blip>
          <a:srcRect b="0" l="0" r="0" t="0"/>
          <a:stretch/>
        </p:blipFill>
        <p:spPr>
          <a:xfrm>
            <a:off x="304800" y="1219200"/>
            <a:ext cx="7498804" cy="5391150"/>
          </a:xfrm>
          <a:prstGeom prst="rect">
            <a:avLst/>
          </a:prstGeom>
          <a:noFill/>
          <a:ln>
            <a:noFill/>
          </a:ln>
        </p:spPr>
      </p:pic>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4" name="Shape 1134"/>
        <p:cNvGrpSpPr/>
        <p:nvPr/>
      </p:nvGrpSpPr>
      <p:grpSpPr>
        <a:xfrm>
          <a:off x="0" y="0"/>
          <a:ext cx="0" cy="0"/>
          <a:chOff x="0" y="0"/>
          <a:chExt cx="0" cy="0"/>
        </a:xfrm>
      </p:grpSpPr>
      <p:pic>
        <p:nvPicPr>
          <p:cNvPr id="1135" name="Google Shape;1135;p156"/>
          <p:cNvPicPr preferRelativeResize="0"/>
          <p:nvPr>
            <p:ph idx="1" type="body"/>
          </p:nvPr>
        </p:nvPicPr>
        <p:blipFill rotWithShape="1">
          <a:blip r:embed="rId3">
            <a:alphaModFix/>
          </a:blip>
          <a:srcRect b="0" l="0" r="0" t="0"/>
          <a:stretch/>
        </p:blipFill>
        <p:spPr>
          <a:xfrm>
            <a:off x="647700" y="1371600"/>
            <a:ext cx="7848600" cy="4922837"/>
          </a:xfrm>
          <a:prstGeom prst="rect">
            <a:avLst/>
          </a:prstGeom>
          <a:noFill/>
          <a:ln>
            <a:noFill/>
          </a:ln>
        </p:spPr>
      </p:pic>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9" name="Shape 1139"/>
        <p:cNvGrpSpPr/>
        <p:nvPr/>
      </p:nvGrpSpPr>
      <p:grpSpPr>
        <a:xfrm>
          <a:off x="0" y="0"/>
          <a:ext cx="0" cy="0"/>
          <a:chOff x="0" y="0"/>
          <a:chExt cx="0" cy="0"/>
        </a:xfrm>
      </p:grpSpPr>
      <p:sp>
        <p:nvSpPr>
          <p:cNvPr id="1140" name="Google Shape;1140;p157"/>
          <p:cNvSpPr txBox="1"/>
          <p:nvPr>
            <p:ph type="title"/>
          </p:nvPr>
        </p:nvSpPr>
        <p:spPr>
          <a:xfrm>
            <a:off x="457200" y="704850"/>
            <a:ext cx="8229600" cy="1143000"/>
          </a:xfrm>
          <a:prstGeom prst="rect">
            <a:avLst/>
          </a:prstGeom>
          <a:noFill/>
          <a:ln>
            <a:noFill/>
          </a:ln>
        </p:spPr>
        <p:txBody>
          <a:bodyPr anchorCtr="0" anchor="b" bIns="0" lIns="0" spcFirstLastPara="1" rIns="0" wrap="square" tIns="45700">
            <a:noAutofit/>
          </a:bodyPr>
          <a:lstStyle/>
          <a:p>
            <a:pPr indent="0" lvl="0" marL="0" rtl="0" algn="l">
              <a:spcBef>
                <a:spcPts val="0"/>
              </a:spcBef>
              <a:spcAft>
                <a:spcPts val="0"/>
              </a:spcAft>
              <a:buNone/>
            </a:pPr>
            <a:r>
              <a:t/>
            </a:r>
            <a:endParaRPr/>
          </a:p>
        </p:txBody>
      </p:sp>
      <p:pic>
        <p:nvPicPr>
          <p:cNvPr id="1141" name="Google Shape;1141;p157"/>
          <p:cNvPicPr preferRelativeResize="0"/>
          <p:nvPr>
            <p:ph idx="1" type="body"/>
          </p:nvPr>
        </p:nvPicPr>
        <p:blipFill rotWithShape="1">
          <a:blip r:embed="rId3">
            <a:alphaModFix/>
          </a:blip>
          <a:srcRect b="0" l="0" r="0" t="0"/>
          <a:stretch/>
        </p:blipFill>
        <p:spPr>
          <a:xfrm>
            <a:off x="457200" y="1847850"/>
            <a:ext cx="7540224" cy="4389437"/>
          </a:xfrm>
          <a:prstGeom prst="rect">
            <a:avLst/>
          </a:prstGeom>
          <a:noFill/>
          <a:ln>
            <a:noFill/>
          </a:ln>
        </p:spPr>
      </p:pic>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5" name="Shape 1145"/>
        <p:cNvGrpSpPr/>
        <p:nvPr/>
      </p:nvGrpSpPr>
      <p:grpSpPr>
        <a:xfrm>
          <a:off x="0" y="0"/>
          <a:ext cx="0" cy="0"/>
          <a:chOff x="0" y="0"/>
          <a:chExt cx="0" cy="0"/>
        </a:xfrm>
      </p:grpSpPr>
      <p:sp>
        <p:nvSpPr>
          <p:cNvPr id="1146" name="Google Shape;1146;p158"/>
          <p:cNvSpPr txBox="1"/>
          <p:nvPr>
            <p:ph type="title"/>
          </p:nvPr>
        </p:nvSpPr>
        <p:spPr>
          <a:xfrm>
            <a:off x="457200" y="704850"/>
            <a:ext cx="8229600" cy="1143000"/>
          </a:xfrm>
          <a:prstGeom prst="rect">
            <a:avLst/>
          </a:prstGeom>
          <a:noFill/>
          <a:ln>
            <a:noFill/>
          </a:ln>
        </p:spPr>
        <p:txBody>
          <a:bodyPr anchorCtr="0" anchor="b" bIns="0" lIns="0" spcFirstLastPara="1" rIns="0" wrap="square" tIns="45700">
            <a:noAutofit/>
          </a:bodyPr>
          <a:lstStyle/>
          <a:p>
            <a:pPr indent="0" lvl="0" marL="0" rtl="0" algn="l">
              <a:spcBef>
                <a:spcPts val="0"/>
              </a:spcBef>
              <a:spcAft>
                <a:spcPts val="0"/>
              </a:spcAft>
              <a:buNone/>
            </a:pPr>
            <a:r>
              <a:t/>
            </a:r>
            <a:endParaRPr/>
          </a:p>
        </p:txBody>
      </p:sp>
      <p:pic>
        <p:nvPicPr>
          <p:cNvPr id="1147" name="Google Shape;1147;p158"/>
          <p:cNvPicPr preferRelativeResize="0"/>
          <p:nvPr>
            <p:ph idx="1" type="body"/>
          </p:nvPr>
        </p:nvPicPr>
        <p:blipFill rotWithShape="1">
          <a:blip r:embed="rId3">
            <a:alphaModFix/>
          </a:blip>
          <a:srcRect b="0" l="0" r="0" t="0"/>
          <a:stretch/>
        </p:blipFill>
        <p:spPr>
          <a:xfrm>
            <a:off x="457200" y="1935163"/>
            <a:ext cx="8229600" cy="4389437"/>
          </a:xfrm>
          <a:prstGeom prst="rect">
            <a:avLst/>
          </a:prstGeom>
          <a:noFill/>
          <a:ln>
            <a:noFill/>
          </a:ln>
        </p:spPr>
      </p:pic>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1" name="Shape 1151"/>
        <p:cNvGrpSpPr/>
        <p:nvPr/>
      </p:nvGrpSpPr>
      <p:grpSpPr>
        <a:xfrm>
          <a:off x="0" y="0"/>
          <a:ext cx="0" cy="0"/>
          <a:chOff x="0" y="0"/>
          <a:chExt cx="0" cy="0"/>
        </a:xfrm>
      </p:grpSpPr>
      <p:pic>
        <p:nvPicPr>
          <p:cNvPr id="1152" name="Google Shape;1152;p159"/>
          <p:cNvPicPr preferRelativeResize="0"/>
          <p:nvPr>
            <p:ph idx="1" type="body"/>
          </p:nvPr>
        </p:nvPicPr>
        <p:blipFill rotWithShape="1">
          <a:blip r:embed="rId3">
            <a:alphaModFix/>
          </a:blip>
          <a:srcRect b="0" l="0" r="0" t="0"/>
          <a:stretch/>
        </p:blipFill>
        <p:spPr>
          <a:xfrm>
            <a:off x="457200" y="762001"/>
            <a:ext cx="7696200" cy="55626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61"/>
          <p:cNvSpPr txBox="1"/>
          <p:nvPr>
            <p:ph type="title"/>
          </p:nvPr>
        </p:nvSpPr>
        <p:spPr>
          <a:xfrm>
            <a:off x="457200" y="704850"/>
            <a:ext cx="8229600" cy="1143000"/>
          </a:xfrm>
          <a:prstGeom prst="rect">
            <a:avLst/>
          </a:prstGeom>
          <a:noFill/>
          <a:ln>
            <a:noFill/>
          </a:ln>
        </p:spPr>
        <p:txBody>
          <a:bodyPr anchorCtr="0" anchor="b" bIns="0" lIns="0" spcFirstLastPara="1" rIns="0" wrap="square" tIns="45700">
            <a:noAutofit/>
          </a:bodyPr>
          <a:lstStyle/>
          <a:p>
            <a:pPr indent="0" lvl="0" marL="0" rtl="0" algn="l">
              <a:spcBef>
                <a:spcPts val="0"/>
              </a:spcBef>
              <a:spcAft>
                <a:spcPts val="0"/>
              </a:spcAft>
              <a:buNone/>
            </a:pPr>
            <a:r>
              <a:rPr b="1" lang="en-US" sz="3200"/>
              <a:t>Parsing and translation Process</a:t>
            </a:r>
            <a:br>
              <a:rPr b="1" lang="en-US" sz="3200"/>
            </a:br>
            <a:endParaRPr sz="3200"/>
          </a:p>
        </p:txBody>
      </p:sp>
      <p:sp>
        <p:nvSpPr>
          <p:cNvPr id="362" name="Google Shape;362;p61"/>
          <p:cNvSpPr txBox="1"/>
          <p:nvPr>
            <p:ph idx="1" type="body"/>
          </p:nvPr>
        </p:nvSpPr>
        <p:spPr>
          <a:xfrm>
            <a:off x="228600" y="1276350"/>
            <a:ext cx="8915400" cy="4389438"/>
          </a:xfrm>
          <a:prstGeom prst="rect">
            <a:avLst/>
          </a:prstGeom>
          <a:noFill/>
          <a:ln>
            <a:noFill/>
          </a:ln>
        </p:spPr>
        <p:txBody>
          <a:bodyPr anchorCtr="0" anchor="t" bIns="45700" lIns="91425" spcFirstLastPara="1" rIns="91425" wrap="square" tIns="45700">
            <a:noAutofit/>
          </a:bodyPr>
          <a:lstStyle/>
          <a:p>
            <a:pPr indent="-273050" lvl="0" marL="273050" rtl="0" algn="l">
              <a:spcBef>
                <a:spcPts val="0"/>
              </a:spcBef>
              <a:spcAft>
                <a:spcPts val="0"/>
              </a:spcAft>
              <a:buSzPts val="2470"/>
              <a:buChar char="⚫"/>
            </a:pPr>
            <a:r>
              <a:rPr lang="en-US"/>
              <a:t>Initially, the SQL query is scanned. </a:t>
            </a:r>
            <a:endParaRPr/>
          </a:p>
          <a:p>
            <a:pPr indent="-273050" lvl="0" marL="273050" rtl="0" algn="l">
              <a:spcBef>
                <a:spcPts val="520"/>
              </a:spcBef>
              <a:spcAft>
                <a:spcPts val="0"/>
              </a:spcAft>
              <a:buSzPts val="2470"/>
              <a:buChar char="⚫"/>
            </a:pPr>
            <a:r>
              <a:rPr lang="en-US"/>
              <a:t>Then it is parsed to look for syntactical errors and correctness of data types. </a:t>
            </a:r>
            <a:endParaRPr/>
          </a:p>
          <a:p>
            <a:pPr indent="-273050" lvl="0" marL="273050" rtl="0" algn="l">
              <a:spcBef>
                <a:spcPts val="520"/>
              </a:spcBef>
              <a:spcAft>
                <a:spcPts val="0"/>
              </a:spcAft>
              <a:buSzPts val="2470"/>
              <a:buChar char="⚫"/>
            </a:pPr>
            <a:r>
              <a:rPr lang="en-US"/>
              <a:t>If the query passes this step, the query is decomposed into </a:t>
            </a:r>
            <a:r>
              <a:rPr b="1" lang="en-US"/>
              <a:t>smaller query blocks</a:t>
            </a:r>
            <a:r>
              <a:rPr lang="en-US"/>
              <a:t>. </a:t>
            </a:r>
            <a:endParaRPr/>
          </a:p>
          <a:p>
            <a:pPr indent="-273050" lvl="0" marL="273050" rtl="0" algn="l">
              <a:spcBef>
                <a:spcPts val="520"/>
              </a:spcBef>
              <a:spcAft>
                <a:spcPts val="0"/>
              </a:spcAft>
              <a:buSzPts val="2470"/>
              <a:buChar char="⚫"/>
            </a:pPr>
            <a:r>
              <a:rPr lang="en-US"/>
              <a:t>Each block is then translated to equivalent relational algebra expression.</a:t>
            </a:r>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6" name="Shape 1156"/>
        <p:cNvGrpSpPr/>
        <p:nvPr/>
      </p:nvGrpSpPr>
      <p:grpSpPr>
        <a:xfrm>
          <a:off x="0" y="0"/>
          <a:ext cx="0" cy="0"/>
          <a:chOff x="0" y="0"/>
          <a:chExt cx="0" cy="0"/>
        </a:xfrm>
      </p:grpSpPr>
      <p:pic>
        <p:nvPicPr>
          <p:cNvPr id="1157" name="Google Shape;1157;p160"/>
          <p:cNvPicPr preferRelativeResize="0"/>
          <p:nvPr/>
        </p:nvPicPr>
        <p:blipFill rotWithShape="1">
          <a:blip r:embed="rId3">
            <a:alphaModFix/>
          </a:blip>
          <a:srcRect b="0" l="0" r="0" t="0"/>
          <a:stretch/>
        </p:blipFill>
        <p:spPr>
          <a:xfrm>
            <a:off x="304800" y="533399"/>
            <a:ext cx="8381999" cy="5773033"/>
          </a:xfrm>
          <a:prstGeom prst="rect">
            <a:avLst/>
          </a:prstGeom>
          <a:noFill/>
          <a:ln>
            <a:noFill/>
          </a:ln>
        </p:spPr>
      </p:pic>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1" name="Shape 1161"/>
        <p:cNvGrpSpPr/>
        <p:nvPr/>
      </p:nvGrpSpPr>
      <p:grpSpPr>
        <a:xfrm>
          <a:off x="0" y="0"/>
          <a:ext cx="0" cy="0"/>
          <a:chOff x="0" y="0"/>
          <a:chExt cx="0" cy="0"/>
        </a:xfrm>
      </p:grpSpPr>
      <p:pic>
        <p:nvPicPr>
          <p:cNvPr id="1162" name="Google Shape;1162;p161"/>
          <p:cNvPicPr preferRelativeResize="0"/>
          <p:nvPr>
            <p:ph idx="1" type="body"/>
          </p:nvPr>
        </p:nvPicPr>
        <p:blipFill rotWithShape="1">
          <a:blip r:embed="rId3">
            <a:alphaModFix/>
          </a:blip>
          <a:srcRect b="0" l="0" r="0" t="0"/>
          <a:stretch/>
        </p:blipFill>
        <p:spPr>
          <a:xfrm>
            <a:off x="457200" y="685800"/>
            <a:ext cx="8229600" cy="5620839"/>
          </a:xfrm>
          <a:prstGeom prst="rect">
            <a:avLst/>
          </a:prstGeom>
          <a:noFill/>
          <a:ln>
            <a:noFill/>
          </a:ln>
        </p:spPr>
      </p:pic>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6" name="Shape 1166"/>
        <p:cNvGrpSpPr/>
        <p:nvPr/>
      </p:nvGrpSpPr>
      <p:grpSpPr>
        <a:xfrm>
          <a:off x="0" y="0"/>
          <a:ext cx="0" cy="0"/>
          <a:chOff x="0" y="0"/>
          <a:chExt cx="0" cy="0"/>
        </a:xfrm>
      </p:grpSpPr>
      <p:pic>
        <p:nvPicPr>
          <p:cNvPr id="1167" name="Google Shape;1167;p162"/>
          <p:cNvPicPr preferRelativeResize="0"/>
          <p:nvPr>
            <p:ph idx="1" type="body"/>
          </p:nvPr>
        </p:nvPicPr>
        <p:blipFill rotWithShape="1">
          <a:blip r:embed="rId3">
            <a:alphaModFix/>
          </a:blip>
          <a:srcRect b="0" l="0" r="0" t="0"/>
          <a:stretch/>
        </p:blipFill>
        <p:spPr>
          <a:xfrm>
            <a:off x="762000" y="1447801"/>
            <a:ext cx="7362276" cy="4876800"/>
          </a:xfrm>
          <a:prstGeom prst="rect">
            <a:avLst/>
          </a:prstGeom>
          <a:noFill/>
          <a:ln>
            <a:noFill/>
          </a:ln>
        </p:spPr>
      </p:pic>
      <p:pic>
        <p:nvPicPr>
          <p:cNvPr id="1168" name="Google Shape;1168;p162"/>
          <p:cNvPicPr preferRelativeResize="0"/>
          <p:nvPr/>
        </p:nvPicPr>
        <p:blipFill rotWithShape="1">
          <a:blip r:embed="rId4">
            <a:alphaModFix/>
          </a:blip>
          <a:srcRect b="0" l="0" r="0" t="0"/>
          <a:stretch/>
        </p:blipFill>
        <p:spPr>
          <a:xfrm>
            <a:off x="914400" y="533400"/>
            <a:ext cx="6934200" cy="457200"/>
          </a:xfrm>
          <a:prstGeom prst="rect">
            <a:avLst/>
          </a:prstGeom>
          <a:noFill/>
          <a:ln>
            <a:noFill/>
          </a:ln>
        </p:spPr>
      </p:pic>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2" name="Shape 1172"/>
        <p:cNvGrpSpPr/>
        <p:nvPr/>
      </p:nvGrpSpPr>
      <p:grpSpPr>
        <a:xfrm>
          <a:off x="0" y="0"/>
          <a:ext cx="0" cy="0"/>
          <a:chOff x="0" y="0"/>
          <a:chExt cx="0" cy="0"/>
        </a:xfrm>
      </p:grpSpPr>
      <p:pic>
        <p:nvPicPr>
          <p:cNvPr id="1173" name="Google Shape;1173;p163"/>
          <p:cNvPicPr preferRelativeResize="0"/>
          <p:nvPr>
            <p:ph idx="1" type="body"/>
          </p:nvPr>
        </p:nvPicPr>
        <p:blipFill rotWithShape="1">
          <a:blip r:embed="rId3">
            <a:alphaModFix/>
          </a:blip>
          <a:srcRect b="0" l="0" r="0" t="0"/>
          <a:stretch/>
        </p:blipFill>
        <p:spPr>
          <a:xfrm>
            <a:off x="609600" y="1234281"/>
            <a:ext cx="7924800" cy="5014119"/>
          </a:xfrm>
          <a:prstGeom prst="rect">
            <a:avLst/>
          </a:prstGeom>
          <a:noFill/>
          <a:ln>
            <a:noFill/>
          </a:ln>
        </p:spPr>
      </p:pic>
      <p:pic>
        <p:nvPicPr>
          <p:cNvPr id="1174" name="Google Shape;1174;p163"/>
          <p:cNvPicPr preferRelativeResize="0"/>
          <p:nvPr/>
        </p:nvPicPr>
        <p:blipFill rotWithShape="1">
          <a:blip r:embed="rId4">
            <a:alphaModFix/>
          </a:blip>
          <a:srcRect b="0" l="0" r="0" t="0"/>
          <a:stretch/>
        </p:blipFill>
        <p:spPr>
          <a:xfrm>
            <a:off x="609600" y="457200"/>
            <a:ext cx="5676900" cy="542925"/>
          </a:xfrm>
          <a:prstGeom prst="rect">
            <a:avLst/>
          </a:prstGeom>
          <a:noFill/>
          <a:ln>
            <a:noFill/>
          </a:ln>
        </p:spPr>
      </p:pic>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8" name="Shape 1178"/>
        <p:cNvGrpSpPr/>
        <p:nvPr/>
      </p:nvGrpSpPr>
      <p:grpSpPr>
        <a:xfrm>
          <a:off x="0" y="0"/>
          <a:ext cx="0" cy="0"/>
          <a:chOff x="0" y="0"/>
          <a:chExt cx="0" cy="0"/>
        </a:xfrm>
      </p:grpSpPr>
      <p:pic>
        <p:nvPicPr>
          <p:cNvPr id="1179" name="Google Shape;1179;p164"/>
          <p:cNvPicPr preferRelativeResize="0"/>
          <p:nvPr>
            <p:ph idx="1" type="body"/>
          </p:nvPr>
        </p:nvPicPr>
        <p:blipFill rotWithShape="1">
          <a:blip r:embed="rId3">
            <a:alphaModFix/>
          </a:blip>
          <a:srcRect b="0" l="0" r="0" t="0"/>
          <a:stretch/>
        </p:blipFill>
        <p:spPr>
          <a:xfrm>
            <a:off x="457200" y="1935163"/>
            <a:ext cx="8229600" cy="4770437"/>
          </a:xfrm>
          <a:prstGeom prst="rect">
            <a:avLst/>
          </a:prstGeom>
          <a:noFill/>
          <a:ln>
            <a:noFill/>
          </a:ln>
        </p:spPr>
      </p:pic>
      <p:pic>
        <p:nvPicPr>
          <p:cNvPr id="1180" name="Google Shape;1180;p164"/>
          <p:cNvPicPr preferRelativeResize="0"/>
          <p:nvPr/>
        </p:nvPicPr>
        <p:blipFill rotWithShape="1">
          <a:blip r:embed="rId4">
            <a:alphaModFix/>
          </a:blip>
          <a:srcRect b="0" l="0" r="0" t="0"/>
          <a:stretch/>
        </p:blipFill>
        <p:spPr>
          <a:xfrm>
            <a:off x="762000" y="1066800"/>
            <a:ext cx="6858000" cy="609600"/>
          </a:xfrm>
          <a:prstGeom prst="rect">
            <a:avLst/>
          </a:prstGeom>
          <a:noFill/>
          <a:ln>
            <a:noFill/>
          </a:ln>
        </p:spPr>
      </p:pic>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4" name="Shape 1184"/>
        <p:cNvGrpSpPr/>
        <p:nvPr/>
      </p:nvGrpSpPr>
      <p:grpSpPr>
        <a:xfrm>
          <a:off x="0" y="0"/>
          <a:ext cx="0" cy="0"/>
          <a:chOff x="0" y="0"/>
          <a:chExt cx="0" cy="0"/>
        </a:xfrm>
      </p:grpSpPr>
      <p:pic>
        <p:nvPicPr>
          <p:cNvPr id="1185" name="Google Shape;1185;p165"/>
          <p:cNvPicPr preferRelativeResize="0"/>
          <p:nvPr>
            <p:ph idx="1" type="body"/>
          </p:nvPr>
        </p:nvPicPr>
        <p:blipFill rotWithShape="1">
          <a:blip r:embed="rId3">
            <a:alphaModFix/>
          </a:blip>
          <a:srcRect b="0" l="0" r="0" t="0"/>
          <a:stretch/>
        </p:blipFill>
        <p:spPr>
          <a:xfrm>
            <a:off x="381000" y="1935163"/>
            <a:ext cx="8382000" cy="4922837"/>
          </a:xfrm>
          <a:prstGeom prst="rect">
            <a:avLst/>
          </a:prstGeom>
          <a:noFill/>
          <a:ln>
            <a:noFill/>
          </a:ln>
        </p:spPr>
      </p:pic>
      <p:pic>
        <p:nvPicPr>
          <p:cNvPr id="1186" name="Google Shape;1186;p165"/>
          <p:cNvPicPr preferRelativeResize="0"/>
          <p:nvPr/>
        </p:nvPicPr>
        <p:blipFill rotWithShape="1">
          <a:blip r:embed="rId4">
            <a:alphaModFix/>
          </a:blip>
          <a:srcRect b="0" l="0" r="0" t="0"/>
          <a:stretch/>
        </p:blipFill>
        <p:spPr>
          <a:xfrm>
            <a:off x="457200" y="1033462"/>
            <a:ext cx="6286500" cy="485775"/>
          </a:xfrm>
          <a:prstGeom prst="rect">
            <a:avLst/>
          </a:prstGeom>
          <a:noFill/>
          <a:ln>
            <a:noFill/>
          </a:ln>
        </p:spPr>
      </p:pic>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0" name="Shape 1190"/>
        <p:cNvGrpSpPr/>
        <p:nvPr/>
      </p:nvGrpSpPr>
      <p:grpSpPr>
        <a:xfrm>
          <a:off x="0" y="0"/>
          <a:ext cx="0" cy="0"/>
          <a:chOff x="0" y="0"/>
          <a:chExt cx="0" cy="0"/>
        </a:xfrm>
      </p:grpSpPr>
      <p:sp>
        <p:nvSpPr>
          <p:cNvPr id="1191" name="Google Shape;1191;p166"/>
          <p:cNvSpPr txBox="1"/>
          <p:nvPr>
            <p:ph type="title"/>
          </p:nvPr>
        </p:nvSpPr>
        <p:spPr>
          <a:xfrm>
            <a:off x="457200" y="704850"/>
            <a:ext cx="8229600" cy="1143000"/>
          </a:xfrm>
          <a:prstGeom prst="rect">
            <a:avLst/>
          </a:prstGeom>
          <a:noFill/>
          <a:ln>
            <a:noFill/>
          </a:ln>
        </p:spPr>
        <p:txBody>
          <a:bodyPr anchorCtr="0" anchor="b" bIns="0" lIns="0" spcFirstLastPara="1" rIns="0" wrap="square" tIns="45700">
            <a:noAutofit/>
          </a:bodyPr>
          <a:lstStyle/>
          <a:p>
            <a:pPr indent="0" lvl="0" marL="0" rtl="0" algn="l">
              <a:spcBef>
                <a:spcPts val="0"/>
              </a:spcBef>
              <a:spcAft>
                <a:spcPts val="0"/>
              </a:spcAft>
              <a:buNone/>
            </a:pPr>
            <a:r>
              <a:t/>
            </a:r>
            <a:endParaRPr/>
          </a:p>
        </p:txBody>
      </p:sp>
      <p:pic>
        <p:nvPicPr>
          <p:cNvPr id="1192" name="Google Shape;1192;p166"/>
          <p:cNvPicPr preferRelativeResize="0"/>
          <p:nvPr>
            <p:ph idx="1" type="body"/>
          </p:nvPr>
        </p:nvPicPr>
        <p:blipFill rotWithShape="1">
          <a:blip r:embed="rId3">
            <a:alphaModFix/>
          </a:blip>
          <a:srcRect b="0" l="0" r="0" t="0"/>
          <a:stretch/>
        </p:blipFill>
        <p:spPr>
          <a:xfrm>
            <a:off x="457200" y="1935163"/>
            <a:ext cx="8458199" cy="4389437"/>
          </a:xfrm>
          <a:prstGeom prst="rect">
            <a:avLst/>
          </a:prstGeom>
          <a:noFill/>
          <a:ln>
            <a:noFill/>
          </a:ln>
        </p:spPr>
      </p:pic>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6" name="Shape 1196"/>
        <p:cNvGrpSpPr/>
        <p:nvPr/>
      </p:nvGrpSpPr>
      <p:grpSpPr>
        <a:xfrm>
          <a:off x="0" y="0"/>
          <a:ext cx="0" cy="0"/>
          <a:chOff x="0" y="0"/>
          <a:chExt cx="0" cy="0"/>
        </a:xfrm>
      </p:grpSpPr>
      <p:sp>
        <p:nvSpPr>
          <p:cNvPr id="1197" name="Google Shape;1197;p167"/>
          <p:cNvSpPr txBox="1"/>
          <p:nvPr>
            <p:ph type="title"/>
          </p:nvPr>
        </p:nvSpPr>
        <p:spPr>
          <a:xfrm>
            <a:off x="457200" y="-38100"/>
            <a:ext cx="8229600" cy="1143000"/>
          </a:xfrm>
          <a:prstGeom prst="rect">
            <a:avLst/>
          </a:prstGeom>
          <a:noFill/>
          <a:ln>
            <a:noFill/>
          </a:ln>
        </p:spPr>
        <p:txBody>
          <a:bodyPr anchorCtr="0" anchor="b" bIns="0" lIns="0" spcFirstLastPara="1" rIns="0" wrap="square" tIns="45700">
            <a:noAutofit/>
          </a:bodyPr>
          <a:lstStyle/>
          <a:p>
            <a:pPr indent="0" lvl="0" marL="0" rtl="0" algn="l">
              <a:spcBef>
                <a:spcPts val="0"/>
              </a:spcBef>
              <a:spcAft>
                <a:spcPts val="0"/>
              </a:spcAft>
              <a:buNone/>
            </a:pPr>
            <a:r>
              <a:rPr lang="en-US"/>
              <a:t>Example:</a:t>
            </a:r>
            <a:endParaRPr/>
          </a:p>
        </p:txBody>
      </p:sp>
      <p:sp>
        <p:nvSpPr>
          <p:cNvPr id="1198" name="Google Shape;1198;p167"/>
          <p:cNvSpPr txBox="1"/>
          <p:nvPr>
            <p:ph idx="1" type="body"/>
          </p:nvPr>
        </p:nvSpPr>
        <p:spPr>
          <a:xfrm>
            <a:off x="304800" y="1234281"/>
            <a:ext cx="8686800" cy="4389437"/>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2470"/>
              <a:buNone/>
            </a:pPr>
            <a:r>
              <a:rPr lang="en-US"/>
              <a:t>SELECT PNUMBER, DNUM, LNAME</a:t>
            </a:r>
            <a:endParaRPr/>
          </a:p>
          <a:p>
            <a:pPr indent="0" lvl="0" marL="0" rtl="0" algn="l">
              <a:spcBef>
                <a:spcPts val="520"/>
              </a:spcBef>
              <a:spcAft>
                <a:spcPts val="0"/>
              </a:spcAft>
              <a:buSzPts val="2470"/>
              <a:buNone/>
            </a:pPr>
            <a:r>
              <a:rPr lang="en-US"/>
              <a:t>FROM   PROJECT, DEPARTMENT, EMPLOYEE</a:t>
            </a:r>
            <a:endParaRPr/>
          </a:p>
          <a:p>
            <a:pPr indent="0" lvl="0" marL="0" rtl="0" algn="l">
              <a:spcBef>
                <a:spcPts val="520"/>
              </a:spcBef>
              <a:spcAft>
                <a:spcPts val="0"/>
              </a:spcAft>
              <a:buSzPts val="2470"/>
              <a:buNone/>
            </a:pPr>
            <a:r>
              <a:rPr lang="en-US"/>
              <a:t>WHERE  DNUM=DNUMBER and MGREMPID=EMPID and PLOCATION = 'Stafford';</a:t>
            </a:r>
            <a:endParaRPr/>
          </a:p>
          <a:p>
            <a:pPr indent="-116204" lvl="0" marL="273050" rtl="0" algn="l">
              <a:spcBef>
                <a:spcPts val="520"/>
              </a:spcBef>
              <a:spcAft>
                <a:spcPts val="0"/>
              </a:spcAft>
              <a:buSzPts val="2470"/>
              <a:buNone/>
            </a:pPr>
            <a:r>
              <a:t/>
            </a:r>
            <a:endParaRPr/>
          </a:p>
          <a:p>
            <a:pPr indent="-273050" lvl="0" marL="273050" rtl="0" algn="l">
              <a:spcBef>
                <a:spcPts val="520"/>
              </a:spcBef>
              <a:spcAft>
                <a:spcPts val="0"/>
              </a:spcAft>
              <a:buSzPts val="2470"/>
              <a:buChar char="⚫"/>
            </a:pPr>
            <a:r>
              <a:rPr lang="en-US"/>
              <a:t> Relational Algebra:</a:t>
            </a:r>
            <a:endParaRPr/>
          </a:p>
          <a:p>
            <a:pPr indent="-116204" lvl="0" marL="273050" rtl="0" algn="l">
              <a:spcBef>
                <a:spcPts val="520"/>
              </a:spcBef>
              <a:spcAft>
                <a:spcPts val="0"/>
              </a:spcAft>
              <a:buSzPts val="2470"/>
              <a:buNone/>
            </a:pPr>
            <a:r>
              <a:t/>
            </a:r>
            <a:endParaRPr/>
          </a:p>
          <a:p>
            <a:pPr indent="-116204" lvl="0" marL="273050" rtl="0" algn="l">
              <a:spcBef>
                <a:spcPts val="520"/>
              </a:spcBef>
              <a:spcAft>
                <a:spcPts val="0"/>
              </a:spcAft>
              <a:buSzPts val="2470"/>
              <a:buNone/>
            </a:pPr>
            <a:r>
              <a:t/>
            </a:r>
            <a:endParaRPr/>
          </a:p>
          <a:p>
            <a:pPr indent="-116204" lvl="0" marL="273050" rtl="0" algn="l">
              <a:spcBef>
                <a:spcPts val="520"/>
              </a:spcBef>
              <a:spcAft>
                <a:spcPts val="0"/>
              </a:spcAft>
              <a:buSzPts val="2470"/>
              <a:buNone/>
            </a:pPr>
            <a:r>
              <a:t/>
            </a:r>
            <a:endParaRPr/>
          </a:p>
          <a:p>
            <a:pPr indent="-116204" lvl="0" marL="273050" rtl="0" algn="l">
              <a:spcBef>
                <a:spcPts val="520"/>
              </a:spcBef>
              <a:spcAft>
                <a:spcPts val="0"/>
              </a:spcAft>
              <a:buSzPts val="2470"/>
              <a:buNone/>
            </a:pPr>
            <a:r>
              <a:t/>
            </a:r>
            <a:endParaRPr/>
          </a:p>
        </p:txBody>
      </p:sp>
      <p:pic>
        <p:nvPicPr>
          <p:cNvPr id="1199" name="Google Shape;1199;p167"/>
          <p:cNvPicPr preferRelativeResize="0"/>
          <p:nvPr/>
        </p:nvPicPr>
        <p:blipFill rotWithShape="1">
          <a:blip r:embed="rId3">
            <a:alphaModFix/>
          </a:blip>
          <a:srcRect b="0" l="0" r="0" t="0"/>
          <a:stretch/>
        </p:blipFill>
        <p:spPr>
          <a:xfrm>
            <a:off x="152400" y="4495800"/>
            <a:ext cx="8401929" cy="685800"/>
          </a:xfrm>
          <a:prstGeom prst="rect">
            <a:avLst/>
          </a:prstGeom>
          <a:noFill/>
          <a:ln>
            <a:noFill/>
          </a:ln>
        </p:spPr>
      </p:pic>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3" name="Shape 1203"/>
        <p:cNvGrpSpPr/>
        <p:nvPr/>
      </p:nvGrpSpPr>
      <p:grpSpPr>
        <a:xfrm>
          <a:off x="0" y="0"/>
          <a:ext cx="0" cy="0"/>
          <a:chOff x="0" y="0"/>
          <a:chExt cx="0" cy="0"/>
        </a:xfrm>
      </p:grpSpPr>
      <p:sp>
        <p:nvSpPr>
          <p:cNvPr id="1204" name="Google Shape;1204;p168"/>
          <p:cNvSpPr txBox="1"/>
          <p:nvPr>
            <p:ph type="title"/>
          </p:nvPr>
        </p:nvSpPr>
        <p:spPr>
          <a:xfrm>
            <a:off x="457200" y="704850"/>
            <a:ext cx="8229600" cy="1143000"/>
          </a:xfrm>
          <a:prstGeom prst="rect">
            <a:avLst/>
          </a:prstGeom>
          <a:noFill/>
          <a:ln>
            <a:noFill/>
          </a:ln>
        </p:spPr>
        <p:txBody>
          <a:bodyPr anchorCtr="0" anchor="b" bIns="0" lIns="0" spcFirstLastPara="1" rIns="0" wrap="square" tIns="45700">
            <a:noAutofit/>
          </a:bodyPr>
          <a:lstStyle/>
          <a:p>
            <a:pPr indent="0" lvl="0" marL="0" rtl="0" algn="l">
              <a:spcBef>
                <a:spcPts val="0"/>
              </a:spcBef>
              <a:spcAft>
                <a:spcPts val="0"/>
              </a:spcAft>
              <a:buNone/>
            </a:pPr>
            <a:r>
              <a:rPr lang="en-US"/>
              <a:t>Relational Algebra Tree:</a:t>
            </a:r>
            <a:endParaRPr/>
          </a:p>
        </p:txBody>
      </p:sp>
      <p:pic>
        <p:nvPicPr>
          <p:cNvPr id="1205" name="Google Shape;1205;p168"/>
          <p:cNvPicPr preferRelativeResize="0"/>
          <p:nvPr>
            <p:ph idx="1" type="body"/>
          </p:nvPr>
        </p:nvPicPr>
        <p:blipFill rotWithShape="1">
          <a:blip r:embed="rId3">
            <a:alphaModFix/>
          </a:blip>
          <a:srcRect b="0" l="0" r="0" t="0"/>
          <a:stretch/>
        </p:blipFill>
        <p:spPr>
          <a:xfrm>
            <a:off x="762000" y="2209800"/>
            <a:ext cx="5791200" cy="3733800"/>
          </a:xfrm>
          <a:prstGeom prst="rect">
            <a:avLst/>
          </a:prstGeom>
          <a:noFill/>
          <a:ln>
            <a:noFill/>
          </a:ln>
        </p:spPr>
      </p:pic>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9" name="Shape 1209"/>
        <p:cNvGrpSpPr/>
        <p:nvPr/>
      </p:nvGrpSpPr>
      <p:grpSpPr>
        <a:xfrm>
          <a:off x="0" y="0"/>
          <a:ext cx="0" cy="0"/>
          <a:chOff x="0" y="0"/>
          <a:chExt cx="0" cy="0"/>
        </a:xfrm>
      </p:grpSpPr>
      <p:sp>
        <p:nvSpPr>
          <p:cNvPr id="1210" name="Google Shape;1210;p169"/>
          <p:cNvSpPr txBox="1"/>
          <p:nvPr>
            <p:ph type="title"/>
          </p:nvPr>
        </p:nvSpPr>
        <p:spPr>
          <a:xfrm>
            <a:off x="457200" y="704850"/>
            <a:ext cx="8229600" cy="1143000"/>
          </a:xfrm>
          <a:prstGeom prst="rect">
            <a:avLst/>
          </a:prstGeom>
          <a:noFill/>
          <a:ln>
            <a:noFill/>
          </a:ln>
        </p:spPr>
        <p:txBody>
          <a:bodyPr anchorCtr="0" anchor="b" bIns="0" lIns="0" spcFirstLastPara="1" rIns="0" wrap="square" tIns="45700">
            <a:noAutofit/>
          </a:bodyPr>
          <a:lstStyle/>
          <a:p>
            <a:pPr indent="0" lvl="0" marL="0" rtl="0" algn="l">
              <a:spcBef>
                <a:spcPts val="0"/>
              </a:spcBef>
              <a:spcAft>
                <a:spcPts val="0"/>
              </a:spcAft>
              <a:buNone/>
            </a:pPr>
            <a:r>
              <a:t/>
            </a:r>
            <a:endParaRPr/>
          </a:p>
        </p:txBody>
      </p:sp>
      <p:sp>
        <p:nvSpPr>
          <p:cNvPr id="1211" name="Google Shape;1211;p169"/>
          <p:cNvSpPr txBox="1"/>
          <p:nvPr>
            <p:ph idx="1" type="body"/>
          </p:nvPr>
        </p:nvSpPr>
        <p:spPr>
          <a:xfrm>
            <a:off x="457200" y="1935163"/>
            <a:ext cx="8229600" cy="4389437"/>
          </a:xfrm>
          <a:prstGeom prst="rect">
            <a:avLst/>
          </a:prstGeom>
          <a:noFill/>
          <a:ln>
            <a:noFill/>
          </a:ln>
        </p:spPr>
        <p:txBody>
          <a:bodyPr anchorCtr="0" anchor="t" bIns="45700" lIns="91425" spcFirstLastPara="1" rIns="91425" wrap="square" tIns="45700">
            <a:noAutofit/>
          </a:bodyPr>
          <a:lstStyle/>
          <a:p>
            <a:pPr indent="-273050" lvl="0" marL="273050" rtl="0" algn="l">
              <a:spcBef>
                <a:spcPts val="0"/>
              </a:spcBef>
              <a:spcAft>
                <a:spcPts val="0"/>
              </a:spcAft>
              <a:buSzPts val="2470"/>
              <a:buChar char="⚫"/>
            </a:pPr>
            <a:r>
              <a:rPr b="0" lang="en-US">
                <a:solidFill>
                  <a:srgbClr val="333333"/>
                </a:solidFill>
              </a:rPr>
              <a:t>Heuristic Query Optimization</a:t>
            </a:r>
            <a:endParaRPr/>
          </a:p>
          <a:p>
            <a:pPr indent="-273050" lvl="0" marL="273050" rtl="0" algn="l">
              <a:spcBef>
                <a:spcPts val="520"/>
              </a:spcBef>
              <a:spcAft>
                <a:spcPts val="0"/>
              </a:spcAft>
              <a:buSzPts val="2470"/>
              <a:buFont typeface="Arial"/>
              <a:buChar char="•"/>
            </a:pPr>
            <a:r>
              <a:rPr b="0" i="0" lang="en-US">
                <a:solidFill>
                  <a:srgbClr val="6D6D6D"/>
                </a:solidFill>
                <a:latin typeface="Arial"/>
                <a:ea typeface="Arial"/>
                <a:cs typeface="Arial"/>
                <a:sym typeface="Arial"/>
              </a:rPr>
              <a:t>A query can be represented as a tree data structure. Operations are at the interior nodes and data items (tables, columns) are at the leaves.</a:t>
            </a:r>
            <a:endParaRPr/>
          </a:p>
          <a:p>
            <a:pPr indent="-273050" lvl="0" marL="273050" rtl="0" algn="l">
              <a:spcBef>
                <a:spcPts val="520"/>
              </a:spcBef>
              <a:spcAft>
                <a:spcPts val="0"/>
              </a:spcAft>
              <a:buSzPts val="2470"/>
              <a:buFont typeface="Arial"/>
              <a:buChar char="•"/>
            </a:pPr>
            <a:r>
              <a:rPr b="0" i="0" lang="en-US">
                <a:solidFill>
                  <a:srgbClr val="6D6D6D"/>
                </a:solidFill>
                <a:latin typeface="Arial"/>
                <a:ea typeface="Arial"/>
                <a:cs typeface="Arial"/>
                <a:sym typeface="Arial"/>
              </a:rPr>
              <a:t>The query is evaluated in a </a:t>
            </a:r>
            <a:r>
              <a:rPr b="0" i="1" lang="en-US">
                <a:solidFill>
                  <a:srgbClr val="6D6D6D"/>
                </a:solidFill>
                <a:latin typeface="Arial"/>
                <a:ea typeface="Arial"/>
                <a:cs typeface="Arial"/>
                <a:sym typeface="Arial"/>
              </a:rPr>
              <a:t>depth-first</a:t>
            </a:r>
            <a:r>
              <a:rPr b="0" i="0" lang="en-US">
                <a:solidFill>
                  <a:srgbClr val="6D6D6D"/>
                </a:solidFill>
                <a:latin typeface="Arial"/>
                <a:ea typeface="Arial"/>
                <a:cs typeface="Arial"/>
                <a:sym typeface="Arial"/>
              </a:rPr>
              <a:t> pattern.</a:t>
            </a:r>
            <a:endParaRPr/>
          </a:p>
          <a:p>
            <a:pPr indent="0" lvl="0" marL="0" rtl="0" algn="l">
              <a:spcBef>
                <a:spcPts val="520"/>
              </a:spcBef>
              <a:spcAft>
                <a:spcPts val="0"/>
              </a:spcAft>
              <a:buSzPts val="2470"/>
              <a:buNone/>
            </a:pPr>
            <a:br>
              <a:rPr lang="en-US"/>
            </a:b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62"/>
          <p:cNvSpPr txBox="1"/>
          <p:nvPr>
            <p:ph type="title"/>
          </p:nvPr>
        </p:nvSpPr>
        <p:spPr>
          <a:xfrm>
            <a:off x="485775" y="304800"/>
            <a:ext cx="8229600" cy="1143000"/>
          </a:xfrm>
          <a:prstGeom prst="rect">
            <a:avLst/>
          </a:prstGeom>
          <a:noFill/>
          <a:ln>
            <a:noFill/>
          </a:ln>
        </p:spPr>
        <p:txBody>
          <a:bodyPr anchorCtr="0" anchor="b" bIns="0" lIns="0" spcFirstLastPara="1" rIns="0" wrap="square" tIns="45700">
            <a:noAutofit/>
          </a:bodyPr>
          <a:lstStyle/>
          <a:p>
            <a:pPr indent="0" lvl="0" marL="0" rtl="0" algn="l">
              <a:spcBef>
                <a:spcPts val="0"/>
              </a:spcBef>
              <a:spcAft>
                <a:spcPts val="0"/>
              </a:spcAft>
              <a:buNone/>
            </a:pPr>
            <a:r>
              <a:rPr lang="en-US" sz="3200"/>
              <a:t>1. Translating SQL Queries into Relational Algebra </a:t>
            </a:r>
            <a:endParaRPr/>
          </a:p>
        </p:txBody>
      </p:sp>
      <p:sp>
        <p:nvSpPr>
          <p:cNvPr id="369" name="Google Shape;369;p62"/>
          <p:cNvSpPr txBox="1"/>
          <p:nvPr>
            <p:ph idx="1" type="body"/>
          </p:nvPr>
        </p:nvSpPr>
        <p:spPr>
          <a:xfrm>
            <a:off x="228600" y="1935163"/>
            <a:ext cx="8915400" cy="4922837"/>
          </a:xfrm>
          <a:prstGeom prst="rect">
            <a:avLst/>
          </a:prstGeom>
          <a:noFill/>
          <a:ln>
            <a:noFill/>
          </a:ln>
        </p:spPr>
        <p:txBody>
          <a:bodyPr anchorCtr="0" anchor="t" bIns="45700" lIns="91425" spcFirstLastPara="1" rIns="91425" wrap="square" tIns="45700">
            <a:noAutofit/>
          </a:bodyPr>
          <a:lstStyle/>
          <a:p>
            <a:pPr indent="-273050" lvl="0" marL="273050" rtl="0" algn="l">
              <a:lnSpc>
                <a:spcPct val="90000"/>
              </a:lnSpc>
              <a:spcBef>
                <a:spcPts val="0"/>
              </a:spcBef>
              <a:spcAft>
                <a:spcPts val="0"/>
              </a:spcAft>
              <a:buSzPts val="2470"/>
              <a:buChar char="⚫"/>
            </a:pPr>
            <a:r>
              <a:rPr b="1" lang="en-US"/>
              <a:t>Query block</a:t>
            </a:r>
            <a:r>
              <a:rPr lang="en-US"/>
              <a:t>: </a:t>
            </a:r>
            <a:endParaRPr/>
          </a:p>
          <a:p>
            <a:pPr indent="-246380" lvl="1" marL="640080" rtl="0" algn="l">
              <a:lnSpc>
                <a:spcPct val="90000"/>
              </a:lnSpc>
              <a:spcBef>
                <a:spcPts val="480"/>
              </a:spcBef>
              <a:spcAft>
                <a:spcPts val="0"/>
              </a:spcAft>
              <a:buSzPts val="2040"/>
              <a:buChar char="⚫"/>
            </a:pPr>
            <a:r>
              <a:rPr lang="en-US"/>
              <a:t>The basic unit that can be translated into the algebraic operators and optimized.</a:t>
            </a:r>
            <a:endParaRPr/>
          </a:p>
          <a:p>
            <a:pPr indent="-273050" lvl="0" marL="273050" rtl="0" algn="l">
              <a:lnSpc>
                <a:spcPct val="90000"/>
              </a:lnSpc>
              <a:spcBef>
                <a:spcPts val="520"/>
              </a:spcBef>
              <a:spcAft>
                <a:spcPts val="0"/>
              </a:spcAft>
              <a:buSzPts val="2470"/>
              <a:buChar char="⚫"/>
            </a:pPr>
            <a:r>
              <a:rPr lang="en-US"/>
              <a:t>A query block contains a single SELECT-FROM-WHERE expression, as well as GROUP BY and HAVING clause if these are part of the block.</a:t>
            </a:r>
            <a:endParaRPr/>
          </a:p>
          <a:p>
            <a:pPr indent="-273050" lvl="0" marL="273050" rtl="0" algn="l">
              <a:lnSpc>
                <a:spcPct val="90000"/>
              </a:lnSpc>
              <a:spcBef>
                <a:spcPts val="520"/>
              </a:spcBef>
              <a:spcAft>
                <a:spcPts val="0"/>
              </a:spcAft>
              <a:buSzPts val="2470"/>
              <a:buChar char="⚫"/>
            </a:pPr>
            <a:r>
              <a:rPr b="1" lang="en-US"/>
              <a:t>Nested queries</a:t>
            </a:r>
            <a:r>
              <a:rPr lang="en-US"/>
              <a:t> within a query are identified as separate query blocks.</a:t>
            </a:r>
            <a:endParaRPr/>
          </a:p>
          <a:p>
            <a:pPr indent="-273050" lvl="0" marL="273050" rtl="0" algn="l">
              <a:lnSpc>
                <a:spcPct val="90000"/>
              </a:lnSpc>
              <a:spcBef>
                <a:spcPts val="520"/>
              </a:spcBef>
              <a:spcAft>
                <a:spcPts val="0"/>
              </a:spcAft>
              <a:buSzPts val="2470"/>
              <a:buChar char="⚫"/>
            </a:pPr>
            <a:r>
              <a:rPr lang="en-US"/>
              <a:t>Aggregate operators in SQL must be included in the extended algebra.</a:t>
            </a:r>
            <a:endParaRPr/>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5" name="Shape 1215"/>
        <p:cNvGrpSpPr/>
        <p:nvPr/>
      </p:nvGrpSpPr>
      <p:grpSpPr>
        <a:xfrm>
          <a:off x="0" y="0"/>
          <a:ext cx="0" cy="0"/>
          <a:chOff x="0" y="0"/>
          <a:chExt cx="0" cy="0"/>
        </a:xfrm>
      </p:grpSpPr>
      <p:sp>
        <p:nvSpPr>
          <p:cNvPr id="1216" name="Google Shape;1216;p170"/>
          <p:cNvSpPr txBox="1"/>
          <p:nvPr>
            <p:ph type="title"/>
          </p:nvPr>
        </p:nvSpPr>
        <p:spPr>
          <a:xfrm>
            <a:off x="457200" y="704850"/>
            <a:ext cx="8229600" cy="1143000"/>
          </a:xfrm>
          <a:prstGeom prst="rect">
            <a:avLst/>
          </a:prstGeom>
          <a:noFill/>
          <a:ln>
            <a:noFill/>
          </a:ln>
        </p:spPr>
        <p:txBody>
          <a:bodyPr anchorCtr="0" anchor="b" bIns="0" lIns="0" spcFirstLastPara="1" rIns="0" wrap="square" tIns="45700">
            <a:noAutofit/>
          </a:bodyPr>
          <a:lstStyle/>
          <a:p>
            <a:pPr indent="0" lvl="0" marL="0" rtl="0" algn="l">
              <a:spcBef>
                <a:spcPts val="0"/>
              </a:spcBef>
              <a:spcAft>
                <a:spcPts val="0"/>
              </a:spcAft>
              <a:buNone/>
            </a:pPr>
            <a:r>
              <a:t/>
            </a:r>
            <a:endParaRPr/>
          </a:p>
        </p:txBody>
      </p:sp>
      <p:pic>
        <p:nvPicPr>
          <p:cNvPr id="1217" name="Google Shape;1217;p170"/>
          <p:cNvPicPr preferRelativeResize="0"/>
          <p:nvPr>
            <p:ph idx="1" type="body"/>
          </p:nvPr>
        </p:nvPicPr>
        <p:blipFill rotWithShape="1">
          <a:blip r:embed="rId3">
            <a:alphaModFix/>
          </a:blip>
          <a:srcRect b="0" l="0" r="0" t="0"/>
          <a:stretch/>
        </p:blipFill>
        <p:spPr>
          <a:xfrm>
            <a:off x="457200" y="1676400"/>
            <a:ext cx="7848600" cy="4724400"/>
          </a:xfrm>
          <a:prstGeom prst="rect">
            <a:avLst/>
          </a:prstGeom>
          <a:noFill/>
          <a:ln>
            <a:noFill/>
          </a:ln>
        </p:spPr>
      </p:pic>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1" name="Shape 1221"/>
        <p:cNvGrpSpPr/>
        <p:nvPr/>
      </p:nvGrpSpPr>
      <p:grpSpPr>
        <a:xfrm>
          <a:off x="0" y="0"/>
          <a:ext cx="0" cy="0"/>
          <a:chOff x="0" y="0"/>
          <a:chExt cx="0" cy="0"/>
        </a:xfrm>
      </p:grpSpPr>
      <p:pic>
        <p:nvPicPr>
          <p:cNvPr id="1222" name="Google Shape;1222;p171"/>
          <p:cNvPicPr preferRelativeResize="0"/>
          <p:nvPr>
            <p:ph idx="1" type="body"/>
          </p:nvPr>
        </p:nvPicPr>
        <p:blipFill rotWithShape="1">
          <a:blip r:embed="rId3">
            <a:alphaModFix/>
          </a:blip>
          <a:srcRect b="0" l="0" r="0" t="0"/>
          <a:stretch/>
        </p:blipFill>
        <p:spPr>
          <a:xfrm>
            <a:off x="609600" y="609600"/>
            <a:ext cx="7848600" cy="5715001"/>
          </a:xfrm>
          <a:prstGeom prst="rect">
            <a:avLst/>
          </a:prstGeom>
          <a:noFill/>
          <a:ln>
            <a:noFill/>
          </a:ln>
        </p:spPr>
      </p:pic>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6" name="Shape 1226"/>
        <p:cNvGrpSpPr/>
        <p:nvPr/>
      </p:nvGrpSpPr>
      <p:grpSpPr>
        <a:xfrm>
          <a:off x="0" y="0"/>
          <a:ext cx="0" cy="0"/>
          <a:chOff x="0" y="0"/>
          <a:chExt cx="0" cy="0"/>
        </a:xfrm>
      </p:grpSpPr>
      <p:sp>
        <p:nvSpPr>
          <p:cNvPr id="1227" name="Google Shape;1227;p172"/>
          <p:cNvSpPr txBox="1"/>
          <p:nvPr>
            <p:ph idx="1" type="body"/>
          </p:nvPr>
        </p:nvSpPr>
        <p:spPr>
          <a:xfrm>
            <a:off x="304800" y="990600"/>
            <a:ext cx="8229600" cy="4389437"/>
          </a:xfrm>
          <a:prstGeom prst="rect">
            <a:avLst/>
          </a:prstGeom>
          <a:noFill/>
          <a:ln>
            <a:noFill/>
          </a:ln>
        </p:spPr>
        <p:txBody>
          <a:bodyPr anchorCtr="0" anchor="t" bIns="45700" lIns="91425" spcFirstLastPara="1" rIns="91425" wrap="square" tIns="45700">
            <a:noAutofit/>
          </a:bodyPr>
          <a:lstStyle/>
          <a:p>
            <a:pPr indent="-273050" lvl="0" marL="273050" rtl="0" algn="l">
              <a:spcBef>
                <a:spcPts val="0"/>
              </a:spcBef>
              <a:spcAft>
                <a:spcPts val="0"/>
              </a:spcAft>
              <a:buSzPts val="2470"/>
              <a:buFont typeface="Arial"/>
              <a:buChar char="•"/>
            </a:pPr>
            <a:r>
              <a:rPr b="0" i="0" lang="en-US">
                <a:solidFill>
                  <a:srgbClr val="6D6D6D"/>
                </a:solidFill>
                <a:latin typeface="Arial"/>
                <a:ea typeface="Arial"/>
                <a:cs typeface="Arial"/>
                <a:sym typeface="Arial"/>
              </a:rPr>
              <a:t>An overall rule for heuristic query optimization is to perform as many select and project operations as possible before doing any joins.</a:t>
            </a:r>
            <a:endParaRPr/>
          </a:p>
          <a:p>
            <a:pPr indent="-273050" lvl="0" marL="273050" rtl="0" algn="l">
              <a:spcBef>
                <a:spcPts val="520"/>
              </a:spcBef>
              <a:spcAft>
                <a:spcPts val="0"/>
              </a:spcAft>
              <a:buSzPts val="2470"/>
              <a:buFont typeface="Arial"/>
              <a:buChar char="•"/>
            </a:pPr>
            <a:r>
              <a:rPr b="0" i="0" lang="en-US">
                <a:solidFill>
                  <a:srgbClr val="6D6D6D"/>
                </a:solidFill>
                <a:latin typeface="Arial"/>
                <a:ea typeface="Arial"/>
                <a:cs typeface="Arial"/>
                <a:sym typeface="Arial"/>
              </a:rPr>
              <a:t>There are a number of transformation rules that can be used to transform a query:</a:t>
            </a:r>
            <a:endParaRPr/>
          </a:p>
          <a:p>
            <a:pPr indent="-285750" lvl="1" marL="742950" rtl="0" algn="l">
              <a:spcBef>
                <a:spcPts val="480"/>
              </a:spcBef>
              <a:spcAft>
                <a:spcPts val="0"/>
              </a:spcAft>
              <a:buSzPts val="2040"/>
              <a:buFont typeface="Arial"/>
              <a:buChar char="•"/>
            </a:pPr>
            <a:r>
              <a:rPr b="0" i="0" lang="en-US">
                <a:solidFill>
                  <a:srgbClr val="6D6D6D"/>
                </a:solidFill>
                <a:latin typeface="Arial"/>
                <a:ea typeface="Arial"/>
                <a:cs typeface="Arial"/>
                <a:sym typeface="Arial"/>
              </a:rPr>
              <a:t>Cascading selections. A list of conjunctive conditions can be broken up into separate individual conditions.</a:t>
            </a:r>
            <a:endParaRPr/>
          </a:p>
          <a:p>
            <a:pPr indent="-285750" lvl="1" marL="742950" rtl="0" algn="l">
              <a:spcBef>
                <a:spcPts val="480"/>
              </a:spcBef>
              <a:spcAft>
                <a:spcPts val="0"/>
              </a:spcAft>
              <a:buSzPts val="2040"/>
              <a:buFont typeface="Arial"/>
              <a:buChar char="•"/>
            </a:pPr>
            <a:r>
              <a:rPr b="0" i="0" lang="en-US">
                <a:solidFill>
                  <a:srgbClr val="6D6D6D"/>
                </a:solidFill>
                <a:latin typeface="Arial"/>
                <a:ea typeface="Arial"/>
                <a:cs typeface="Arial"/>
                <a:sym typeface="Arial"/>
              </a:rPr>
              <a:t>Commutativity of the selection operation.</a:t>
            </a:r>
            <a:endParaRPr/>
          </a:p>
          <a:p>
            <a:pPr indent="-285750" lvl="1" marL="742950" rtl="0" algn="l">
              <a:spcBef>
                <a:spcPts val="480"/>
              </a:spcBef>
              <a:spcAft>
                <a:spcPts val="0"/>
              </a:spcAft>
              <a:buSzPts val="2040"/>
              <a:buFont typeface="Arial"/>
              <a:buChar char="•"/>
            </a:pPr>
            <a:r>
              <a:rPr b="0" i="0" lang="en-US">
                <a:solidFill>
                  <a:srgbClr val="6D6D6D"/>
                </a:solidFill>
                <a:latin typeface="Arial"/>
                <a:ea typeface="Arial"/>
                <a:cs typeface="Arial"/>
                <a:sym typeface="Arial"/>
              </a:rPr>
              <a:t>Cascading projections. All but the last projection can be ignored.</a:t>
            </a:r>
            <a:endParaRPr/>
          </a:p>
          <a:p>
            <a:pPr indent="-285750" lvl="1" marL="742950" rtl="0" algn="l">
              <a:spcBef>
                <a:spcPts val="480"/>
              </a:spcBef>
              <a:spcAft>
                <a:spcPts val="0"/>
              </a:spcAft>
              <a:buSzPts val="2040"/>
              <a:buFont typeface="Arial"/>
              <a:buChar char="•"/>
            </a:pPr>
            <a:r>
              <a:rPr b="0" i="0" lang="en-US">
                <a:solidFill>
                  <a:srgbClr val="6D6D6D"/>
                </a:solidFill>
                <a:latin typeface="Arial"/>
                <a:ea typeface="Arial"/>
                <a:cs typeface="Arial"/>
                <a:sym typeface="Arial"/>
              </a:rPr>
              <a:t>Commuting selection and projection. If a selection condition only involves attributes contained in a projection clause, the two can be commuted.</a:t>
            </a:r>
            <a:endParaRPr/>
          </a:p>
          <a:p>
            <a:pPr indent="0" lvl="0" marL="0" rtl="0" algn="l">
              <a:spcBef>
                <a:spcPts val="520"/>
              </a:spcBef>
              <a:spcAft>
                <a:spcPts val="0"/>
              </a:spcAft>
              <a:buSzPts val="2470"/>
              <a:buNone/>
            </a:pPr>
            <a:br>
              <a:rPr b="0" i="0" lang="en-US">
                <a:solidFill>
                  <a:srgbClr val="6D6D6D"/>
                </a:solidFill>
                <a:latin typeface="Arial"/>
                <a:ea typeface="Arial"/>
                <a:cs typeface="Arial"/>
                <a:sym typeface="Arial"/>
              </a:rPr>
            </a:br>
            <a:endParaRPr/>
          </a:p>
        </p:txBody>
      </p:sp>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1" name="Shape 1231"/>
        <p:cNvGrpSpPr/>
        <p:nvPr/>
      </p:nvGrpSpPr>
      <p:grpSpPr>
        <a:xfrm>
          <a:off x="0" y="0"/>
          <a:ext cx="0" cy="0"/>
          <a:chOff x="0" y="0"/>
          <a:chExt cx="0" cy="0"/>
        </a:xfrm>
      </p:grpSpPr>
      <p:sp>
        <p:nvSpPr>
          <p:cNvPr id="1232" name="Google Shape;1232;p173"/>
          <p:cNvSpPr txBox="1"/>
          <p:nvPr>
            <p:ph idx="1" type="body"/>
          </p:nvPr>
        </p:nvSpPr>
        <p:spPr>
          <a:xfrm>
            <a:off x="381000" y="1234281"/>
            <a:ext cx="8229600" cy="4389437"/>
          </a:xfrm>
          <a:prstGeom prst="rect">
            <a:avLst/>
          </a:prstGeom>
          <a:noFill/>
          <a:ln>
            <a:noFill/>
          </a:ln>
        </p:spPr>
        <p:txBody>
          <a:bodyPr anchorCtr="0" anchor="t" bIns="45700" lIns="91425" spcFirstLastPara="1" rIns="91425" wrap="square" tIns="45700">
            <a:noAutofit/>
          </a:bodyPr>
          <a:lstStyle/>
          <a:p>
            <a:pPr indent="-285750" lvl="1" marL="742950" marR="0" rtl="0" algn="l">
              <a:lnSpc>
                <a:spcPct val="100000"/>
              </a:lnSpc>
              <a:spcBef>
                <a:spcPts val="0"/>
              </a:spcBef>
              <a:spcAft>
                <a:spcPts val="0"/>
              </a:spcAft>
              <a:buClr>
                <a:srgbClr val="0F6FC6"/>
              </a:buClr>
              <a:buSzPts val="2040"/>
              <a:buFont typeface="Arial"/>
              <a:buChar char="•"/>
            </a:pPr>
            <a:r>
              <a:rPr b="0" i="0" lang="en-US" sz="2400" u="none" cap="none" strike="noStrike">
                <a:solidFill>
                  <a:srgbClr val="6D6D6D"/>
                </a:solidFill>
                <a:latin typeface="Arial"/>
                <a:ea typeface="Arial"/>
                <a:cs typeface="Arial"/>
                <a:sym typeface="Arial"/>
              </a:rPr>
              <a:t>Commutativity of Join and Cross Product.</a:t>
            </a:r>
            <a:endParaRPr/>
          </a:p>
          <a:p>
            <a:pPr indent="-285750" lvl="1" marL="742950" marR="0" rtl="0" algn="l">
              <a:lnSpc>
                <a:spcPct val="100000"/>
              </a:lnSpc>
              <a:spcBef>
                <a:spcPts val="480"/>
              </a:spcBef>
              <a:spcAft>
                <a:spcPts val="0"/>
              </a:spcAft>
              <a:buClr>
                <a:srgbClr val="0F6FC6"/>
              </a:buClr>
              <a:buSzPts val="2040"/>
              <a:buFont typeface="Arial"/>
              <a:buChar char="•"/>
            </a:pPr>
            <a:r>
              <a:rPr b="0" i="0" lang="en-US" sz="2400" u="none" cap="none" strike="noStrike">
                <a:solidFill>
                  <a:srgbClr val="6D6D6D"/>
                </a:solidFill>
                <a:latin typeface="Arial"/>
                <a:ea typeface="Arial"/>
                <a:cs typeface="Arial"/>
                <a:sym typeface="Arial"/>
              </a:rPr>
              <a:t>Commuting selection with Join.</a:t>
            </a:r>
            <a:endParaRPr/>
          </a:p>
          <a:p>
            <a:pPr indent="-285750" lvl="1" marL="742950" marR="0" rtl="0" algn="l">
              <a:lnSpc>
                <a:spcPct val="100000"/>
              </a:lnSpc>
              <a:spcBef>
                <a:spcPts val="480"/>
              </a:spcBef>
              <a:spcAft>
                <a:spcPts val="0"/>
              </a:spcAft>
              <a:buClr>
                <a:srgbClr val="0F6FC6"/>
              </a:buClr>
              <a:buSzPts val="2040"/>
              <a:buFont typeface="Arial"/>
              <a:buChar char="•"/>
            </a:pPr>
            <a:r>
              <a:rPr b="0" i="0" lang="en-US" sz="2400" u="none" cap="none" strike="noStrike">
                <a:solidFill>
                  <a:srgbClr val="6D6D6D"/>
                </a:solidFill>
                <a:latin typeface="Arial"/>
                <a:ea typeface="Arial"/>
                <a:cs typeface="Arial"/>
                <a:sym typeface="Arial"/>
              </a:rPr>
              <a:t>Commuting projection with Join.</a:t>
            </a:r>
            <a:endParaRPr/>
          </a:p>
          <a:p>
            <a:pPr indent="-285750" lvl="1" marL="742950" marR="0" rtl="0" algn="l">
              <a:lnSpc>
                <a:spcPct val="100000"/>
              </a:lnSpc>
              <a:spcBef>
                <a:spcPts val="480"/>
              </a:spcBef>
              <a:spcAft>
                <a:spcPts val="0"/>
              </a:spcAft>
              <a:buClr>
                <a:srgbClr val="0F6FC6"/>
              </a:buClr>
              <a:buSzPts val="2040"/>
              <a:buFont typeface="Arial"/>
              <a:buChar char="•"/>
            </a:pPr>
            <a:r>
              <a:rPr b="0" i="0" lang="en-US" sz="2400" u="none" cap="none" strike="noStrike">
                <a:solidFill>
                  <a:srgbClr val="6D6D6D"/>
                </a:solidFill>
                <a:latin typeface="Arial"/>
                <a:ea typeface="Arial"/>
                <a:cs typeface="Arial"/>
                <a:sym typeface="Arial"/>
              </a:rPr>
              <a:t>Commutativity of set operations. Union and Intersection are commutative.</a:t>
            </a:r>
            <a:endParaRPr/>
          </a:p>
          <a:p>
            <a:pPr indent="-285750" lvl="1" marL="742950" marR="0" rtl="0" algn="l">
              <a:lnSpc>
                <a:spcPct val="100000"/>
              </a:lnSpc>
              <a:spcBef>
                <a:spcPts val="480"/>
              </a:spcBef>
              <a:spcAft>
                <a:spcPts val="0"/>
              </a:spcAft>
              <a:buClr>
                <a:srgbClr val="0F6FC6"/>
              </a:buClr>
              <a:buSzPts val="2040"/>
              <a:buFont typeface="Arial"/>
              <a:buChar char="•"/>
            </a:pPr>
            <a:r>
              <a:rPr b="0" i="0" lang="en-US" sz="2400" u="none" cap="none" strike="noStrike">
                <a:solidFill>
                  <a:srgbClr val="6D6D6D"/>
                </a:solidFill>
                <a:latin typeface="Arial"/>
                <a:ea typeface="Arial"/>
                <a:cs typeface="Arial"/>
                <a:sym typeface="Arial"/>
              </a:rPr>
              <a:t>Associativity of Union, Intersection, Join and Cross Product.</a:t>
            </a:r>
            <a:endParaRPr/>
          </a:p>
          <a:p>
            <a:pPr indent="-285750" lvl="1" marL="742950" marR="0" rtl="0" algn="l">
              <a:lnSpc>
                <a:spcPct val="100000"/>
              </a:lnSpc>
              <a:spcBef>
                <a:spcPts val="480"/>
              </a:spcBef>
              <a:spcAft>
                <a:spcPts val="0"/>
              </a:spcAft>
              <a:buClr>
                <a:srgbClr val="0F6FC6"/>
              </a:buClr>
              <a:buSzPts val="2040"/>
              <a:buFont typeface="Arial"/>
              <a:buChar char="•"/>
            </a:pPr>
            <a:r>
              <a:rPr b="0" i="0" lang="en-US" sz="2400" u="none" cap="none" strike="noStrike">
                <a:solidFill>
                  <a:srgbClr val="6D6D6D"/>
                </a:solidFill>
                <a:latin typeface="Arial"/>
                <a:ea typeface="Arial"/>
                <a:cs typeface="Arial"/>
                <a:sym typeface="Arial"/>
              </a:rPr>
              <a:t>Commuting selection with set operations.</a:t>
            </a:r>
            <a:endParaRPr/>
          </a:p>
          <a:p>
            <a:pPr indent="-285750" lvl="1" marL="742950" marR="0" rtl="0" algn="l">
              <a:lnSpc>
                <a:spcPct val="100000"/>
              </a:lnSpc>
              <a:spcBef>
                <a:spcPts val="480"/>
              </a:spcBef>
              <a:spcAft>
                <a:spcPts val="0"/>
              </a:spcAft>
              <a:buClr>
                <a:srgbClr val="0F6FC6"/>
              </a:buClr>
              <a:buSzPts val="2040"/>
              <a:buFont typeface="Arial"/>
              <a:buChar char="•"/>
            </a:pPr>
            <a:r>
              <a:rPr b="0" i="0" lang="en-US" sz="2400" u="none" cap="none" strike="noStrike">
                <a:solidFill>
                  <a:srgbClr val="6D6D6D"/>
                </a:solidFill>
                <a:latin typeface="Arial"/>
                <a:ea typeface="Arial"/>
                <a:cs typeface="Arial"/>
                <a:sym typeface="Arial"/>
              </a:rPr>
              <a:t>Commuting projection with set operations.</a:t>
            </a:r>
            <a:endParaRPr/>
          </a:p>
          <a:p>
            <a:pPr indent="-285750" lvl="1" marL="742950" marR="0" rtl="0" algn="l">
              <a:lnSpc>
                <a:spcPct val="100000"/>
              </a:lnSpc>
              <a:spcBef>
                <a:spcPts val="480"/>
              </a:spcBef>
              <a:spcAft>
                <a:spcPts val="0"/>
              </a:spcAft>
              <a:buClr>
                <a:srgbClr val="0F6FC6"/>
              </a:buClr>
              <a:buSzPts val="2040"/>
              <a:buFont typeface="Arial"/>
              <a:buChar char="•"/>
            </a:pPr>
            <a:r>
              <a:rPr b="0" i="0" lang="en-US" sz="2400" u="none" cap="none" strike="noStrike">
                <a:solidFill>
                  <a:srgbClr val="6D6D6D"/>
                </a:solidFill>
                <a:latin typeface="Arial"/>
                <a:ea typeface="Arial"/>
                <a:cs typeface="Arial"/>
                <a:sym typeface="Arial"/>
              </a:rPr>
              <a:t>Combine Selection and Cartesian product to form Joins.</a:t>
            </a:r>
            <a:endParaRPr/>
          </a:p>
          <a:p>
            <a:pPr indent="-116204" lvl="0" marL="273050" rtl="0" algn="l">
              <a:spcBef>
                <a:spcPts val="520"/>
              </a:spcBef>
              <a:spcAft>
                <a:spcPts val="0"/>
              </a:spcAft>
              <a:buSzPts val="2470"/>
              <a:buNone/>
            </a:pPr>
            <a:r>
              <a:t/>
            </a:r>
            <a:endParaRPr/>
          </a:p>
        </p:txBody>
      </p:sp>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6" name="Shape 1236"/>
        <p:cNvGrpSpPr/>
        <p:nvPr/>
      </p:nvGrpSpPr>
      <p:grpSpPr>
        <a:xfrm>
          <a:off x="0" y="0"/>
          <a:ext cx="0" cy="0"/>
          <a:chOff x="0" y="0"/>
          <a:chExt cx="0" cy="0"/>
        </a:xfrm>
      </p:grpSpPr>
      <p:sp>
        <p:nvSpPr>
          <p:cNvPr id="1237" name="Google Shape;1237;p174"/>
          <p:cNvSpPr txBox="1"/>
          <p:nvPr>
            <p:ph idx="1" type="body"/>
          </p:nvPr>
        </p:nvSpPr>
        <p:spPr>
          <a:xfrm>
            <a:off x="228600" y="152400"/>
            <a:ext cx="8915400" cy="4389437"/>
          </a:xfrm>
          <a:prstGeom prst="rect">
            <a:avLst/>
          </a:prstGeom>
          <a:noFill/>
          <a:ln>
            <a:noFill/>
          </a:ln>
        </p:spPr>
        <p:txBody>
          <a:bodyPr anchorCtr="0" anchor="t" bIns="45700" lIns="91425" spcFirstLastPara="1" rIns="91425" wrap="square" tIns="45700">
            <a:noAutofit/>
          </a:bodyPr>
          <a:lstStyle/>
          <a:p>
            <a:pPr indent="-273050" lvl="0" marL="273050" rtl="0" algn="l">
              <a:spcBef>
                <a:spcPts val="0"/>
              </a:spcBef>
              <a:spcAft>
                <a:spcPts val="0"/>
              </a:spcAft>
              <a:buSzPts val="2280"/>
              <a:buChar char="⚫"/>
            </a:pPr>
            <a:r>
              <a:rPr lang="en-US" sz="2400"/>
              <a:t>These transformations can be used in various combinations to optimize queries. Some general steps follow:</a:t>
            </a:r>
            <a:endParaRPr/>
          </a:p>
          <a:p>
            <a:pPr indent="-273050" lvl="0" marL="273050" rtl="0" algn="l">
              <a:spcBef>
                <a:spcPts val="480"/>
              </a:spcBef>
              <a:spcAft>
                <a:spcPts val="0"/>
              </a:spcAft>
              <a:buSzPts val="2280"/>
              <a:buChar char="⚫"/>
            </a:pPr>
            <a:r>
              <a:rPr lang="en-US" sz="2400"/>
              <a:t>Using rule 1, break up conjunctive selection conditions and chain them together.</a:t>
            </a:r>
            <a:endParaRPr/>
          </a:p>
          <a:p>
            <a:pPr indent="-273050" lvl="0" marL="273050" rtl="0" algn="l">
              <a:spcBef>
                <a:spcPts val="480"/>
              </a:spcBef>
              <a:spcAft>
                <a:spcPts val="0"/>
              </a:spcAft>
              <a:buSzPts val="2280"/>
              <a:buChar char="⚫"/>
            </a:pPr>
            <a:r>
              <a:rPr lang="en-US" sz="2400"/>
              <a:t>Using the commutativity rules, move the selection operations as far down the tree as possible.</a:t>
            </a:r>
            <a:endParaRPr/>
          </a:p>
          <a:p>
            <a:pPr indent="-273050" lvl="0" marL="273050" rtl="0" algn="l">
              <a:spcBef>
                <a:spcPts val="480"/>
              </a:spcBef>
              <a:spcAft>
                <a:spcPts val="0"/>
              </a:spcAft>
              <a:buSzPts val="2280"/>
              <a:buChar char="⚫"/>
            </a:pPr>
            <a:r>
              <a:rPr lang="en-US" sz="2400"/>
              <a:t>Using the associativity rules, rearrange the leaf nodes so that the most restrictive selection conditions are executed first. For example, an equality condition is likely more restrictive than an inequality condition (range query).</a:t>
            </a:r>
            <a:endParaRPr/>
          </a:p>
          <a:p>
            <a:pPr indent="-273050" lvl="0" marL="273050" rtl="0" algn="l">
              <a:spcBef>
                <a:spcPts val="480"/>
              </a:spcBef>
              <a:spcAft>
                <a:spcPts val="0"/>
              </a:spcAft>
              <a:buSzPts val="2280"/>
              <a:buChar char="⚫"/>
            </a:pPr>
            <a:r>
              <a:rPr lang="en-US" sz="2400"/>
              <a:t>Combine cartesian product operations with associated selection conditions to form a single Join operation.</a:t>
            </a:r>
            <a:endParaRPr/>
          </a:p>
          <a:p>
            <a:pPr indent="-273050" lvl="0" marL="273050" rtl="0" algn="l">
              <a:spcBef>
                <a:spcPts val="480"/>
              </a:spcBef>
              <a:spcAft>
                <a:spcPts val="0"/>
              </a:spcAft>
              <a:buSzPts val="2280"/>
              <a:buChar char="⚫"/>
            </a:pPr>
            <a:r>
              <a:rPr lang="en-US" sz="2400"/>
              <a:t>Using the commutativity of Projection rules, move the projection operations down the tree to reduce the sizes of intermediate result sets.</a:t>
            </a:r>
            <a:endParaRPr/>
          </a:p>
          <a:p>
            <a:pPr indent="-273050" lvl="0" marL="273050" rtl="0" algn="l">
              <a:spcBef>
                <a:spcPts val="480"/>
              </a:spcBef>
              <a:spcAft>
                <a:spcPts val="0"/>
              </a:spcAft>
              <a:buSzPts val="2280"/>
              <a:buChar char="⚫"/>
            </a:pPr>
            <a:r>
              <a:rPr lang="en-US" sz="2400"/>
              <a:t>Finally, identify subtrees that can be executed using a single efficient access method.</a:t>
            </a:r>
            <a:endParaRPr/>
          </a:p>
          <a:p>
            <a:pPr indent="-116204" lvl="0" marL="273050" rtl="0" algn="l">
              <a:spcBef>
                <a:spcPts val="520"/>
              </a:spcBef>
              <a:spcAft>
                <a:spcPts val="0"/>
              </a:spcAft>
              <a:buSzPts val="2470"/>
              <a:buNone/>
            </a:pPr>
            <a:r>
              <a:t/>
            </a:r>
            <a:endParaRPr/>
          </a:p>
          <a:p>
            <a:pPr indent="-116204" lvl="0" marL="273050" rtl="0" algn="l">
              <a:spcBef>
                <a:spcPts val="520"/>
              </a:spcBef>
              <a:spcAft>
                <a:spcPts val="0"/>
              </a:spcAft>
              <a:buSzPts val="2470"/>
              <a:buNone/>
            </a:pPr>
            <a:r>
              <a:t/>
            </a:r>
            <a:endParaRPr/>
          </a:p>
        </p:txBody>
      </p:sp>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1" name="Shape 1241"/>
        <p:cNvGrpSpPr/>
        <p:nvPr/>
      </p:nvGrpSpPr>
      <p:grpSpPr>
        <a:xfrm>
          <a:off x="0" y="0"/>
          <a:ext cx="0" cy="0"/>
          <a:chOff x="0" y="0"/>
          <a:chExt cx="0" cy="0"/>
        </a:xfrm>
      </p:grpSpPr>
      <p:sp>
        <p:nvSpPr>
          <p:cNvPr id="1242" name="Google Shape;1242;p175"/>
          <p:cNvSpPr txBox="1"/>
          <p:nvPr>
            <p:ph type="title"/>
          </p:nvPr>
        </p:nvSpPr>
        <p:spPr>
          <a:xfrm>
            <a:off x="438443" y="1066800"/>
            <a:ext cx="8229600" cy="1143000"/>
          </a:xfrm>
          <a:prstGeom prst="rect">
            <a:avLst/>
          </a:prstGeom>
          <a:noFill/>
          <a:ln>
            <a:noFill/>
          </a:ln>
        </p:spPr>
        <p:txBody>
          <a:bodyPr anchorCtr="0" anchor="b" bIns="0" lIns="0" spcFirstLastPara="1" rIns="0" wrap="square" tIns="45700">
            <a:noAutofit/>
          </a:bodyPr>
          <a:lstStyle/>
          <a:p>
            <a:pPr indent="0" lvl="0" marL="0" rtl="0" algn="l">
              <a:spcBef>
                <a:spcPts val="0"/>
              </a:spcBef>
              <a:spcAft>
                <a:spcPts val="0"/>
              </a:spcAft>
              <a:buNone/>
            </a:pPr>
            <a:r>
              <a:rPr b="1" i="0" lang="en-US" sz="2400">
                <a:solidFill>
                  <a:srgbClr val="333333"/>
                </a:solidFill>
                <a:latin typeface="Arial"/>
                <a:ea typeface="Arial"/>
                <a:cs typeface="Arial"/>
                <a:sym typeface="Arial"/>
              </a:rPr>
              <a:t>Example of Heuristic Query Optimization</a:t>
            </a:r>
            <a:br>
              <a:rPr b="1" i="0" lang="en-US" sz="2400">
                <a:solidFill>
                  <a:srgbClr val="333333"/>
                </a:solidFill>
                <a:latin typeface="Arial"/>
                <a:ea typeface="Arial"/>
                <a:cs typeface="Arial"/>
                <a:sym typeface="Arial"/>
              </a:rPr>
            </a:br>
            <a:br>
              <a:rPr b="1" lang="en-US"/>
            </a:br>
            <a:endParaRPr b="1"/>
          </a:p>
        </p:txBody>
      </p:sp>
      <p:sp>
        <p:nvSpPr>
          <p:cNvPr id="1243" name="Google Shape;1243;p175"/>
          <p:cNvSpPr txBox="1"/>
          <p:nvPr>
            <p:ph idx="1" type="body"/>
          </p:nvPr>
        </p:nvSpPr>
        <p:spPr>
          <a:xfrm>
            <a:off x="304800" y="1234281"/>
            <a:ext cx="8229600" cy="4389437"/>
          </a:xfrm>
          <a:prstGeom prst="rect">
            <a:avLst/>
          </a:prstGeom>
          <a:noFill/>
          <a:ln>
            <a:noFill/>
          </a:ln>
        </p:spPr>
        <p:txBody>
          <a:bodyPr anchorCtr="0" anchor="t" bIns="45700" lIns="91425" spcFirstLastPara="1" rIns="91425" wrap="square" tIns="45700">
            <a:noAutofit/>
          </a:bodyPr>
          <a:lstStyle/>
          <a:p>
            <a:pPr indent="-273050" lvl="0" marL="273050" rtl="0" algn="l">
              <a:spcBef>
                <a:spcPts val="0"/>
              </a:spcBef>
              <a:spcAft>
                <a:spcPts val="0"/>
              </a:spcAft>
              <a:buSzPts val="2470"/>
              <a:buChar char="⚫"/>
            </a:pPr>
            <a:r>
              <a:rPr lang="en-US"/>
              <a:t>1. Original Query Tree</a:t>
            </a:r>
            <a:endParaRPr/>
          </a:p>
          <a:p>
            <a:pPr indent="-116204" lvl="0" marL="273050" rtl="0" algn="l">
              <a:spcBef>
                <a:spcPts val="520"/>
              </a:spcBef>
              <a:spcAft>
                <a:spcPts val="0"/>
              </a:spcAft>
              <a:buSzPts val="2470"/>
              <a:buNone/>
            </a:pPr>
            <a:r>
              <a:t/>
            </a:r>
            <a:endParaRPr/>
          </a:p>
        </p:txBody>
      </p:sp>
      <p:pic>
        <p:nvPicPr>
          <p:cNvPr id="1244" name="Google Shape;1244;p175"/>
          <p:cNvPicPr preferRelativeResize="0"/>
          <p:nvPr/>
        </p:nvPicPr>
        <p:blipFill rotWithShape="1">
          <a:blip r:embed="rId3">
            <a:alphaModFix/>
          </a:blip>
          <a:srcRect b="0" l="0" r="0" t="0"/>
          <a:stretch/>
        </p:blipFill>
        <p:spPr>
          <a:xfrm>
            <a:off x="914400" y="2239108"/>
            <a:ext cx="5029200" cy="3704492"/>
          </a:xfrm>
          <a:prstGeom prst="rect">
            <a:avLst/>
          </a:prstGeom>
          <a:noFill/>
          <a:ln>
            <a:noFill/>
          </a:ln>
        </p:spPr>
      </p:pic>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8" name="Shape 1248"/>
        <p:cNvGrpSpPr/>
        <p:nvPr/>
      </p:nvGrpSpPr>
      <p:grpSpPr>
        <a:xfrm>
          <a:off x="0" y="0"/>
          <a:ext cx="0" cy="0"/>
          <a:chOff x="0" y="0"/>
          <a:chExt cx="0" cy="0"/>
        </a:xfrm>
      </p:grpSpPr>
      <p:sp>
        <p:nvSpPr>
          <p:cNvPr id="1249" name="Google Shape;1249;p176"/>
          <p:cNvSpPr txBox="1"/>
          <p:nvPr>
            <p:ph type="title"/>
          </p:nvPr>
        </p:nvSpPr>
        <p:spPr>
          <a:xfrm>
            <a:off x="457200" y="704850"/>
            <a:ext cx="8229600" cy="1143000"/>
          </a:xfrm>
          <a:prstGeom prst="rect">
            <a:avLst/>
          </a:prstGeom>
          <a:noFill/>
          <a:ln>
            <a:noFill/>
          </a:ln>
        </p:spPr>
        <p:txBody>
          <a:bodyPr anchorCtr="0" anchor="b" bIns="0" lIns="0" spcFirstLastPara="1" rIns="0" wrap="square" tIns="45700">
            <a:noAutofit/>
          </a:bodyPr>
          <a:lstStyle/>
          <a:p>
            <a:pPr indent="0" lvl="0" marL="0" rtl="0" algn="l">
              <a:spcBef>
                <a:spcPts val="0"/>
              </a:spcBef>
              <a:spcAft>
                <a:spcPts val="0"/>
              </a:spcAft>
              <a:buNone/>
            </a:pPr>
            <a:r>
              <a:t/>
            </a:r>
            <a:endParaRPr/>
          </a:p>
        </p:txBody>
      </p:sp>
      <p:sp>
        <p:nvSpPr>
          <p:cNvPr id="1250" name="Google Shape;1250;p176"/>
          <p:cNvSpPr txBox="1"/>
          <p:nvPr>
            <p:ph idx="1" type="body"/>
          </p:nvPr>
        </p:nvSpPr>
        <p:spPr>
          <a:xfrm>
            <a:off x="457200" y="1935163"/>
            <a:ext cx="8229600" cy="4389437"/>
          </a:xfrm>
          <a:prstGeom prst="rect">
            <a:avLst/>
          </a:prstGeom>
          <a:noFill/>
          <a:ln>
            <a:noFill/>
          </a:ln>
        </p:spPr>
        <p:txBody>
          <a:bodyPr anchorCtr="0" anchor="t" bIns="45700" lIns="91425" spcFirstLastPara="1" rIns="91425" wrap="square" tIns="45700">
            <a:noAutofit/>
          </a:bodyPr>
          <a:lstStyle/>
          <a:p>
            <a:pPr indent="-273050" lvl="0" marL="273050" rtl="0" algn="l">
              <a:spcBef>
                <a:spcPts val="0"/>
              </a:spcBef>
              <a:spcAft>
                <a:spcPts val="0"/>
              </a:spcAft>
              <a:buSzPts val="2470"/>
              <a:buChar char="⚫"/>
            </a:pPr>
            <a:r>
              <a:rPr lang="en-US"/>
              <a:t>2. Use Rule 1 to Break up Cascading Selections</a:t>
            </a:r>
            <a:endParaRPr/>
          </a:p>
          <a:p>
            <a:pPr indent="-116204" lvl="0" marL="273050" rtl="0" algn="l">
              <a:spcBef>
                <a:spcPts val="520"/>
              </a:spcBef>
              <a:spcAft>
                <a:spcPts val="0"/>
              </a:spcAft>
              <a:buSzPts val="2470"/>
              <a:buNone/>
            </a:pPr>
            <a:r>
              <a:t/>
            </a:r>
            <a:endParaRPr/>
          </a:p>
        </p:txBody>
      </p:sp>
      <p:pic>
        <p:nvPicPr>
          <p:cNvPr id="1251" name="Google Shape;1251;p176"/>
          <p:cNvPicPr preferRelativeResize="0"/>
          <p:nvPr/>
        </p:nvPicPr>
        <p:blipFill rotWithShape="1">
          <a:blip r:embed="rId3">
            <a:alphaModFix/>
          </a:blip>
          <a:srcRect b="0" l="0" r="0" t="0"/>
          <a:stretch/>
        </p:blipFill>
        <p:spPr>
          <a:xfrm>
            <a:off x="914400" y="2809875"/>
            <a:ext cx="4724400" cy="3514725"/>
          </a:xfrm>
          <a:prstGeom prst="rect">
            <a:avLst/>
          </a:prstGeom>
          <a:noFill/>
          <a:ln>
            <a:noFill/>
          </a:ln>
        </p:spPr>
      </p:pic>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5" name="Shape 1255"/>
        <p:cNvGrpSpPr/>
        <p:nvPr/>
      </p:nvGrpSpPr>
      <p:grpSpPr>
        <a:xfrm>
          <a:off x="0" y="0"/>
          <a:ext cx="0" cy="0"/>
          <a:chOff x="0" y="0"/>
          <a:chExt cx="0" cy="0"/>
        </a:xfrm>
      </p:grpSpPr>
      <p:sp>
        <p:nvSpPr>
          <p:cNvPr id="1256" name="Google Shape;1256;p177"/>
          <p:cNvSpPr txBox="1"/>
          <p:nvPr>
            <p:ph type="title"/>
          </p:nvPr>
        </p:nvSpPr>
        <p:spPr>
          <a:xfrm>
            <a:off x="457200" y="704850"/>
            <a:ext cx="8229600" cy="1143000"/>
          </a:xfrm>
          <a:prstGeom prst="rect">
            <a:avLst/>
          </a:prstGeom>
          <a:noFill/>
          <a:ln>
            <a:noFill/>
          </a:ln>
        </p:spPr>
        <p:txBody>
          <a:bodyPr anchorCtr="0" anchor="b" bIns="0" lIns="0" spcFirstLastPara="1" rIns="0" wrap="square" tIns="45700">
            <a:noAutofit/>
          </a:bodyPr>
          <a:lstStyle/>
          <a:p>
            <a:pPr indent="0" lvl="0" marL="0" rtl="0" algn="l">
              <a:spcBef>
                <a:spcPts val="0"/>
              </a:spcBef>
              <a:spcAft>
                <a:spcPts val="0"/>
              </a:spcAft>
              <a:buNone/>
            </a:pPr>
            <a:r>
              <a:t/>
            </a:r>
            <a:endParaRPr/>
          </a:p>
        </p:txBody>
      </p:sp>
      <p:sp>
        <p:nvSpPr>
          <p:cNvPr id="1257" name="Google Shape;1257;p177"/>
          <p:cNvSpPr txBox="1"/>
          <p:nvPr>
            <p:ph idx="1" type="body"/>
          </p:nvPr>
        </p:nvSpPr>
        <p:spPr>
          <a:xfrm>
            <a:off x="457200" y="1935163"/>
            <a:ext cx="8229600" cy="4389437"/>
          </a:xfrm>
          <a:prstGeom prst="rect">
            <a:avLst/>
          </a:prstGeom>
          <a:noFill/>
          <a:ln>
            <a:noFill/>
          </a:ln>
        </p:spPr>
        <p:txBody>
          <a:bodyPr anchorCtr="0" anchor="t" bIns="45700" lIns="91425" spcFirstLastPara="1" rIns="91425" wrap="square" tIns="45700">
            <a:noAutofit/>
          </a:bodyPr>
          <a:lstStyle/>
          <a:p>
            <a:pPr indent="-273050" lvl="0" marL="273050" rtl="0" algn="l">
              <a:spcBef>
                <a:spcPts val="0"/>
              </a:spcBef>
              <a:spcAft>
                <a:spcPts val="0"/>
              </a:spcAft>
              <a:buSzPts val="2470"/>
              <a:buChar char="⚫"/>
            </a:pPr>
            <a:r>
              <a:rPr lang="en-US"/>
              <a:t>3. Commute Selection with Cross Product</a:t>
            </a:r>
            <a:endParaRPr/>
          </a:p>
          <a:p>
            <a:pPr indent="-116204" lvl="0" marL="273050" rtl="0" algn="l">
              <a:spcBef>
                <a:spcPts val="520"/>
              </a:spcBef>
              <a:spcAft>
                <a:spcPts val="0"/>
              </a:spcAft>
              <a:buSzPts val="2470"/>
              <a:buNone/>
            </a:pPr>
            <a:r>
              <a:t/>
            </a:r>
            <a:endParaRPr/>
          </a:p>
        </p:txBody>
      </p:sp>
      <p:pic>
        <p:nvPicPr>
          <p:cNvPr id="1258" name="Google Shape;1258;p177"/>
          <p:cNvPicPr preferRelativeResize="0"/>
          <p:nvPr/>
        </p:nvPicPr>
        <p:blipFill rotWithShape="1">
          <a:blip r:embed="rId3">
            <a:alphaModFix/>
          </a:blip>
          <a:srcRect b="0" l="0" r="0" t="0"/>
          <a:stretch/>
        </p:blipFill>
        <p:spPr>
          <a:xfrm>
            <a:off x="914400" y="2819400"/>
            <a:ext cx="4724400" cy="3505200"/>
          </a:xfrm>
          <a:prstGeom prst="rect">
            <a:avLst/>
          </a:prstGeom>
          <a:noFill/>
          <a:ln>
            <a:noFill/>
          </a:ln>
        </p:spPr>
      </p:pic>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2" name="Shape 1262"/>
        <p:cNvGrpSpPr/>
        <p:nvPr/>
      </p:nvGrpSpPr>
      <p:grpSpPr>
        <a:xfrm>
          <a:off x="0" y="0"/>
          <a:ext cx="0" cy="0"/>
          <a:chOff x="0" y="0"/>
          <a:chExt cx="0" cy="0"/>
        </a:xfrm>
      </p:grpSpPr>
      <p:sp>
        <p:nvSpPr>
          <p:cNvPr id="1263" name="Google Shape;1263;p178"/>
          <p:cNvSpPr txBox="1"/>
          <p:nvPr>
            <p:ph type="title"/>
          </p:nvPr>
        </p:nvSpPr>
        <p:spPr>
          <a:xfrm>
            <a:off x="457200" y="704850"/>
            <a:ext cx="8229600" cy="1143000"/>
          </a:xfrm>
          <a:prstGeom prst="rect">
            <a:avLst/>
          </a:prstGeom>
          <a:noFill/>
          <a:ln>
            <a:noFill/>
          </a:ln>
        </p:spPr>
        <p:txBody>
          <a:bodyPr anchorCtr="0" anchor="b" bIns="0" lIns="0" spcFirstLastPara="1" rIns="0" wrap="square" tIns="45700">
            <a:noAutofit/>
          </a:bodyPr>
          <a:lstStyle/>
          <a:p>
            <a:pPr indent="0" lvl="0" marL="0" rtl="0" algn="l">
              <a:spcBef>
                <a:spcPts val="0"/>
              </a:spcBef>
              <a:spcAft>
                <a:spcPts val="0"/>
              </a:spcAft>
              <a:buNone/>
            </a:pPr>
            <a:r>
              <a:t/>
            </a:r>
            <a:endParaRPr/>
          </a:p>
        </p:txBody>
      </p:sp>
      <p:sp>
        <p:nvSpPr>
          <p:cNvPr id="1264" name="Google Shape;1264;p178"/>
          <p:cNvSpPr txBox="1"/>
          <p:nvPr>
            <p:ph idx="1" type="body"/>
          </p:nvPr>
        </p:nvSpPr>
        <p:spPr>
          <a:xfrm>
            <a:off x="457200" y="1935163"/>
            <a:ext cx="8229600" cy="4389437"/>
          </a:xfrm>
          <a:prstGeom prst="rect">
            <a:avLst/>
          </a:prstGeom>
          <a:noFill/>
          <a:ln>
            <a:noFill/>
          </a:ln>
        </p:spPr>
        <p:txBody>
          <a:bodyPr anchorCtr="0" anchor="t" bIns="45700" lIns="91425" spcFirstLastPara="1" rIns="91425" wrap="square" tIns="45700">
            <a:noAutofit/>
          </a:bodyPr>
          <a:lstStyle/>
          <a:p>
            <a:pPr indent="-273050" lvl="0" marL="273050" rtl="0" algn="l">
              <a:spcBef>
                <a:spcPts val="0"/>
              </a:spcBef>
              <a:spcAft>
                <a:spcPts val="0"/>
              </a:spcAft>
              <a:buSzPts val="2470"/>
              <a:buChar char="⚫"/>
            </a:pPr>
            <a:r>
              <a:rPr b="1" i="0" lang="en-US">
                <a:solidFill>
                  <a:srgbClr val="6D6D6D"/>
                </a:solidFill>
                <a:latin typeface="Arial"/>
                <a:ea typeface="Arial"/>
                <a:cs typeface="Arial"/>
                <a:sym typeface="Arial"/>
              </a:rPr>
              <a:t>4. Combine Cross Product and Selection to form Joins</a:t>
            </a:r>
            <a:br>
              <a:rPr lang="en-US"/>
            </a:br>
            <a:endParaRPr/>
          </a:p>
        </p:txBody>
      </p:sp>
      <p:pic>
        <p:nvPicPr>
          <p:cNvPr id="1265" name="Google Shape;1265;p178"/>
          <p:cNvPicPr preferRelativeResize="0"/>
          <p:nvPr/>
        </p:nvPicPr>
        <p:blipFill rotWithShape="1">
          <a:blip r:embed="rId3">
            <a:alphaModFix/>
          </a:blip>
          <a:srcRect b="0" l="0" r="0" t="0"/>
          <a:stretch/>
        </p:blipFill>
        <p:spPr>
          <a:xfrm>
            <a:off x="990600" y="2743200"/>
            <a:ext cx="4953000" cy="4114800"/>
          </a:xfrm>
          <a:prstGeom prst="rect">
            <a:avLst/>
          </a:prstGeom>
          <a:noFill/>
          <a:ln>
            <a:noFill/>
          </a:ln>
        </p:spPr>
      </p:pic>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9" name="Shape 1269"/>
        <p:cNvGrpSpPr/>
        <p:nvPr/>
      </p:nvGrpSpPr>
      <p:grpSpPr>
        <a:xfrm>
          <a:off x="0" y="0"/>
          <a:ext cx="0" cy="0"/>
          <a:chOff x="0" y="0"/>
          <a:chExt cx="0" cy="0"/>
        </a:xfrm>
      </p:grpSpPr>
      <p:pic>
        <p:nvPicPr>
          <p:cNvPr id="1270" name="Google Shape;1270;p179"/>
          <p:cNvPicPr preferRelativeResize="0"/>
          <p:nvPr>
            <p:ph idx="1" type="body"/>
          </p:nvPr>
        </p:nvPicPr>
        <p:blipFill rotWithShape="1">
          <a:blip r:embed="rId3">
            <a:alphaModFix/>
          </a:blip>
          <a:srcRect b="0" l="0" r="0" t="0"/>
          <a:stretch/>
        </p:blipFill>
        <p:spPr>
          <a:xfrm>
            <a:off x="609600" y="1600200"/>
            <a:ext cx="7481887" cy="487679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63"/>
          <p:cNvSpPr txBox="1"/>
          <p:nvPr>
            <p:ph type="title"/>
          </p:nvPr>
        </p:nvSpPr>
        <p:spPr>
          <a:xfrm>
            <a:off x="457200" y="704850"/>
            <a:ext cx="8229600" cy="1143000"/>
          </a:xfrm>
          <a:prstGeom prst="rect">
            <a:avLst/>
          </a:prstGeom>
          <a:noFill/>
          <a:ln>
            <a:noFill/>
          </a:ln>
        </p:spPr>
        <p:txBody>
          <a:bodyPr anchorCtr="0" anchor="b" bIns="0" lIns="0" spcFirstLastPara="1" rIns="0" wrap="square" tIns="45700">
            <a:noAutofit/>
          </a:bodyPr>
          <a:lstStyle/>
          <a:p>
            <a:pPr indent="0" lvl="0" marL="0" rtl="0" algn="l">
              <a:spcBef>
                <a:spcPts val="0"/>
              </a:spcBef>
              <a:spcAft>
                <a:spcPts val="0"/>
              </a:spcAft>
              <a:buNone/>
            </a:pPr>
            <a:r>
              <a:t/>
            </a:r>
            <a:endParaRPr/>
          </a:p>
        </p:txBody>
      </p:sp>
      <p:sp>
        <p:nvSpPr>
          <p:cNvPr id="375" name="Google Shape;375;p63"/>
          <p:cNvSpPr txBox="1"/>
          <p:nvPr>
            <p:ph idx="1" type="body"/>
          </p:nvPr>
        </p:nvSpPr>
        <p:spPr>
          <a:xfrm>
            <a:off x="457200" y="1935163"/>
            <a:ext cx="8229600" cy="4389437"/>
          </a:xfrm>
          <a:prstGeom prst="rect">
            <a:avLst/>
          </a:prstGeom>
          <a:noFill/>
          <a:ln>
            <a:noFill/>
          </a:ln>
        </p:spPr>
        <p:txBody>
          <a:bodyPr anchorCtr="0" anchor="t" bIns="45700" lIns="91425" spcFirstLastPara="1" rIns="91425" wrap="square" tIns="45700">
            <a:noAutofit/>
          </a:bodyPr>
          <a:lstStyle/>
          <a:p>
            <a:pPr indent="-273050" lvl="0" marL="273050" rtl="0" algn="l">
              <a:spcBef>
                <a:spcPts val="0"/>
              </a:spcBef>
              <a:spcAft>
                <a:spcPts val="0"/>
              </a:spcAft>
              <a:buSzPts val="2470"/>
              <a:buChar char="⚫"/>
            </a:pPr>
            <a:r>
              <a:rPr lang="en-US"/>
              <a:t>Employee(Eno, Ename, Phone)</a:t>
            </a:r>
            <a:endParaRPr/>
          </a:p>
          <a:p>
            <a:pPr indent="-273050" lvl="0" marL="273050" rtl="0" algn="l">
              <a:spcBef>
                <a:spcPts val="520"/>
              </a:spcBef>
              <a:spcAft>
                <a:spcPts val="0"/>
              </a:spcAft>
              <a:buSzPts val="2470"/>
              <a:buChar char="⚫"/>
            </a:pPr>
            <a:r>
              <a:rPr lang="en-US"/>
              <a:t>Proj_Assigned(Eno, Proj_No, Role, DOP)</a:t>
            </a:r>
            <a:endParaRPr/>
          </a:p>
          <a:p>
            <a:pPr indent="-116204" lvl="0" marL="273050" rtl="0" algn="l">
              <a:spcBef>
                <a:spcPts val="520"/>
              </a:spcBef>
              <a:spcAft>
                <a:spcPts val="0"/>
              </a:spcAft>
              <a:buSzPts val="2470"/>
              <a:buNone/>
            </a:pPr>
            <a:r>
              <a:t/>
            </a:r>
            <a:endParaRPr/>
          </a:p>
          <a:p>
            <a:pPr indent="-273050" lvl="0" marL="273050" rtl="0" algn="l">
              <a:spcBef>
                <a:spcPts val="520"/>
              </a:spcBef>
              <a:spcAft>
                <a:spcPts val="0"/>
              </a:spcAft>
              <a:buSzPts val="2470"/>
              <a:buChar char="⚫"/>
            </a:pPr>
            <a:r>
              <a:rPr lang="en-US"/>
              <a:t>SELECT Ename</a:t>
            </a:r>
            <a:endParaRPr/>
          </a:p>
          <a:p>
            <a:pPr indent="-273050" lvl="0" marL="273050" rtl="0" algn="l">
              <a:spcBef>
                <a:spcPts val="520"/>
              </a:spcBef>
              <a:spcAft>
                <a:spcPts val="0"/>
              </a:spcAft>
              <a:buSzPts val="2470"/>
              <a:buChar char="⚫"/>
            </a:pPr>
            <a:r>
              <a:rPr lang="en-US"/>
              <a:t>FROM Employee, Proj_Assigned</a:t>
            </a:r>
            <a:endParaRPr/>
          </a:p>
          <a:p>
            <a:pPr indent="-273050" lvl="0" marL="273050" rtl="0" algn="l">
              <a:spcBef>
                <a:spcPts val="520"/>
              </a:spcBef>
              <a:spcAft>
                <a:spcPts val="0"/>
              </a:spcAft>
              <a:buSzPts val="2470"/>
              <a:buChar char="⚫"/>
            </a:pPr>
            <a:r>
              <a:rPr lang="en-US"/>
              <a:t>WHERE Employee.Eno = Proj_Assigned.Eno AND DOP &gt; 10;</a:t>
            </a:r>
            <a:endParaRPr/>
          </a:p>
          <a:p>
            <a:pPr indent="-273050" lvl="0" marL="273050" rtl="0" algn="l">
              <a:spcBef>
                <a:spcPts val="520"/>
              </a:spcBef>
              <a:spcAft>
                <a:spcPts val="0"/>
              </a:spcAft>
              <a:buSzPts val="2470"/>
              <a:buChar char="⚫"/>
            </a:pPr>
            <a:r>
              <a:rPr lang="en-US"/>
              <a:t>πEname(σDOP&gt;10 Λ Employee.Eno=Proj_Assigned.Eno(Employee X Prof_Assigned))</a:t>
            </a:r>
            <a:endParaRPr/>
          </a:p>
        </p:txBody>
      </p:sp>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4" name="Shape 1274"/>
        <p:cNvGrpSpPr/>
        <p:nvPr/>
      </p:nvGrpSpPr>
      <p:grpSpPr>
        <a:xfrm>
          <a:off x="0" y="0"/>
          <a:ext cx="0" cy="0"/>
          <a:chOff x="0" y="0"/>
          <a:chExt cx="0" cy="0"/>
        </a:xfrm>
      </p:grpSpPr>
      <p:pic>
        <p:nvPicPr>
          <p:cNvPr id="1275" name="Google Shape;1275;p180"/>
          <p:cNvPicPr preferRelativeResize="0"/>
          <p:nvPr>
            <p:ph idx="1" type="body"/>
          </p:nvPr>
        </p:nvPicPr>
        <p:blipFill rotWithShape="1">
          <a:blip r:embed="rId3">
            <a:alphaModFix/>
          </a:blip>
          <a:srcRect b="0" l="0" r="0" t="0"/>
          <a:stretch/>
        </p:blipFill>
        <p:spPr>
          <a:xfrm>
            <a:off x="457200" y="1524000"/>
            <a:ext cx="8153400" cy="4772819"/>
          </a:xfrm>
          <a:prstGeom prst="rect">
            <a:avLst/>
          </a:prstGeom>
          <a:noFill/>
          <a:ln>
            <a:noFill/>
          </a:ln>
        </p:spPr>
      </p:pic>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9" name="Shape 1279"/>
        <p:cNvGrpSpPr/>
        <p:nvPr/>
      </p:nvGrpSpPr>
      <p:grpSpPr>
        <a:xfrm>
          <a:off x="0" y="0"/>
          <a:ext cx="0" cy="0"/>
          <a:chOff x="0" y="0"/>
          <a:chExt cx="0" cy="0"/>
        </a:xfrm>
      </p:grpSpPr>
      <p:sp>
        <p:nvSpPr>
          <p:cNvPr id="1280" name="Google Shape;1280;p181"/>
          <p:cNvSpPr txBox="1"/>
          <p:nvPr>
            <p:ph type="title"/>
          </p:nvPr>
        </p:nvSpPr>
        <p:spPr>
          <a:xfrm>
            <a:off x="457200" y="704850"/>
            <a:ext cx="8229600" cy="1143000"/>
          </a:xfrm>
          <a:prstGeom prst="rect">
            <a:avLst/>
          </a:prstGeom>
          <a:noFill/>
          <a:ln>
            <a:noFill/>
          </a:ln>
        </p:spPr>
        <p:txBody>
          <a:bodyPr anchorCtr="0" anchor="b" bIns="0" lIns="0" spcFirstLastPara="1" rIns="0" wrap="square" tIns="45700">
            <a:noAutofit/>
          </a:bodyPr>
          <a:lstStyle/>
          <a:p>
            <a:pPr indent="0" lvl="0" marL="0" rtl="0" algn="l">
              <a:spcBef>
                <a:spcPts val="0"/>
              </a:spcBef>
              <a:spcAft>
                <a:spcPts val="0"/>
              </a:spcAft>
              <a:buNone/>
            </a:pPr>
            <a:r>
              <a:t/>
            </a:r>
            <a:endParaRPr/>
          </a:p>
        </p:txBody>
      </p:sp>
      <p:sp>
        <p:nvSpPr>
          <p:cNvPr id="1281" name="Google Shape;1281;p181"/>
          <p:cNvSpPr txBox="1"/>
          <p:nvPr>
            <p:ph idx="1" type="body"/>
          </p:nvPr>
        </p:nvSpPr>
        <p:spPr>
          <a:xfrm>
            <a:off x="457200" y="1935163"/>
            <a:ext cx="8229600" cy="4389437"/>
          </a:xfrm>
          <a:prstGeom prst="rect">
            <a:avLst/>
          </a:prstGeom>
          <a:noFill/>
          <a:ln>
            <a:noFill/>
          </a:ln>
        </p:spPr>
        <p:txBody>
          <a:bodyPr anchorCtr="0" anchor="t" bIns="45700" lIns="91425" spcFirstLastPara="1" rIns="91425" wrap="square" tIns="45700">
            <a:noAutofit/>
          </a:bodyPr>
          <a:lstStyle/>
          <a:p>
            <a:pPr indent="-273050" lvl="0" marL="273050" rtl="0" algn="l">
              <a:spcBef>
                <a:spcPts val="0"/>
              </a:spcBef>
              <a:spcAft>
                <a:spcPts val="0"/>
              </a:spcAft>
              <a:buSzPts val="2470"/>
              <a:buChar char="⚫"/>
            </a:pPr>
            <a:r>
              <a:rPr b="1" lang="en-US"/>
              <a:t>Example:</a:t>
            </a:r>
            <a:endParaRPr/>
          </a:p>
          <a:p>
            <a:pPr indent="-273050" lvl="0" marL="273050" rtl="0" algn="l">
              <a:spcBef>
                <a:spcPts val="520"/>
              </a:spcBef>
              <a:spcAft>
                <a:spcPts val="0"/>
              </a:spcAft>
              <a:buSzPts val="2470"/>
              <a:buChar char="⚫"/>
            </a:pPr>
            <a:r>
              <a:rPr lang="en-US"/>
              <a:t>Student(sid,Name,address,phno)</a:t>
            </a:r>
            <a:endParaRPr/>
          </a:p>
          <a:p>
            <a:pPr indent="-273050" lvl="0" marL="273050" rtl="0" algn="l">
              <a:spcBef>
                <a:spcPts val="520"/>
              </a:spcBef>
              <a:spcAft>
                <a:spcPts val="0"/>
              </a:spcAft>
              <a:buSzPts val="2470"/>
              <a:buChar char="⚫"/>
            </a:pPr>
            <a:r>
              <a:rPr lang="en-US"/>
              <a:t>Course(courseid,courseName,fees)</a:t>
            </a:r>
            <a:endParaRPr/>
          </a:p>
          <a:p>
            <a:pPr indent="-273050" lvl="0" marL="273050" rtl="0" algn="l">
              <a:spcBef>
                <a:spcPts val="520"/>
              </a:spcBef>
              <a:spcAft>
                <a:spcPts val="0"/>
              </a:spcAft>
              <a:buSzPts val="2470"/>
              <a:buChar char="⚫"/>
            </a:pPr>
            <a:r>
              <a:rPr lang="en-US"/>
              <a:t>Enrolled(sid,courseid,date)</a:t>
            </a:r>
            <a:endParaRPr/>
          </a:p>
          <a:p>
            <a:pPr indent="-273050" lvl="0" marL="273050" rtl="0" algn="l">
              <a:spcBef>
                <a:spcPts val="520"/>
              </a:spcBef>
              <a:spcAft>
                <a:spcPts val="0"/>
              </a:spcAft>
              <a:buSzPts val="2470"/>
              <a:buChar char="⚫"/>
            </a:pPr>
            <a:r>
              <a:rPr lang="en-US"/>
              <a:t>Faculty(fid,fname,designation)</a:t>
            </a:r>
            <a:endParaRPr/>
          </a:p>
          <a:p>
            <a:pPr indent="-273050" lvl="0" marL="273050" rtl="0" algn="l">
              <a:spcBef>
                <a:spcPts val="520"/>
              </a:spcBef>
              <a:spcAft>
                <a:spcPts val="0"/>
              </a:spcAft>
              <a:buSzPts val="2470"/>
              <a:buChar char="⚫"/>
            </a:pPr>
            <a:r>
              <a:rPr lang="en-US"/>
              <a:t>Teaches(fid,courseid)</a:t>
            </a:r>
            <a:endParaRPr/>
          </a:p>
        </p:txBody>
      </p:sp>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5" name="Shape 1285"/>
        <p:cNvGrpSpPr/>
        <p:nvPr/>
      </p:nvGrpSpPr>
      <p:grpSpPr>
        <a:xfrm>
          <a:off x="0" y="0"/>
          <a:ext cx="0" cy="0"/>
          <a:chOff x="0" y="0"/>
          <a:chExt cx="0" cy="0"/>
        </a:xfrm>
      </p:grpSpPr>
      <p:sp>
        <p:nvSpPr>
          <p:cNvPr id="1286" name="Google Shape;1286;p182"/>
          <p:cNvSpPr txBox="1"/>
          <p:nvPr>
            <p:ph type="title"/>
          </p:nvPr>
        </p:nvSpPr>
        <p:spPr>
          <a:xfrm>
            <a:off x="457200" y="704850"/>
            <a:ext cx="8229600" cy="1143000"/>
          </a:xfrm>
          <a:prstGeom prst="rect">
            <a:avLst/>
          </a:prstGeom>
          <a:noFill/>
          <a:ln>
            <a:noFill/>
          </a:ln>
        </p:spPr>
        <p:txBody>
          <a:bodyPr anchorCtr="0" anchor="b" bIns="0" lIns="0" spcFirstLastPara="1" rIns="0" wrap="square" tIns="45700">
            <a:noAutofit/>
          </a:bodyPr>
          <a:lstStyle/>
          <a:p>
            <a:pPr indent="0" lvl="0" marL="0" rtl="0" algn="l">
              <a:spcBef>
                <a:spcPts val="0"/>
              </a:spcBef>
              <a:spcAft>
                <a:spcPts val="0"/>
              </a:spcAft>
              <a:buNone/>
            </a:pPr>
            <a:r>
              <a:t/>
            </a:r>
            <a:endParaRPr/>
          </a:p>
        </p:txBody>
      </p:sp>
      <p:pic>
        <p:nvPicPr>
          <p:cNvPr id="1287" name="Google Shape;1287;p182"/>
          <p:cNvPicPr preferRelativeResize="0"/>
          <p:nvPr>
            <p:ph idx="1" type="body"/>
          </p:nvPr>
        </p:nvPicPr>
        <p:blipFill rotWithShape="1">
          <a:blip r:embed="rId3">
            <a:alphaModFix/>
          </a:blip>
          <a:srcRect b="0" l="0" r="0" t="0"/>
          <a:stretch/>
        </p:blipFill>
        <p:spPr>
          <a:xfrm>
            <a:off x="152400" y="-228600"/>
            <a:ext cx="8229600" cy="7238999"/>
          </a:xfrm>
          <a:prstGeom prst="rect">
            <a:avLst/>
          </a:prstGeom>
          <a:noFill/>
          <a:ln>
            <a:noFill/>
          </a:ln>
        </p:spPr>
      </p:pic>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1" name="Shape 1291"/>
        <p:cNvGrpSpPr/>
        <p:nvPr/>
      </p:nvGrpSpPr>
      <p:grpSpPr>
        <a:xfrm>
          <a:off x="0" y="0"/>
          <a:ext cx="0" cy="0"/>
          <a:chOff x="0" y="0"/>
          <a:chExt cx="0" cy="0"/>
        </a:xfrm>
      </p:grpSpPr>
      <p:pic>
        <p:nvPicPr>
          <p:cNvPr id="1292" name="Google Shape;1292;p183"/>
          <p:cNvPicPr preferRelativeResize="0"/>
          <p:nvPr>
            <p:ph idx="1" type="body"/>
          </p:nvPr>
        </p:nvPicPr>
        <p:blipFill rotWithShape="1">
          <a:blip r:embed="rId3">
            <a:alphaModFix/>
          </a:blip>
          <a:srcRect b="0" l="0" r="0" t="0"/>
          <a:stretch/>
        </p:blipFill>
        <p:spPr>
          <a:xfrm>
            <a:off x="228600" y="228600"/>
            <a:ext cx="7772399" cy="7162799"/>
          </a:xfrm>
          <a:prstGeom prst="rect">
            <a:avLst/>
          </a:prstGeom>
          <a:noFill/>
          <a:ln>
            <a:noFill/>
          </a:ln>
        </p:spPr>
      </p:pic>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6" name="Shape 1296"/>
        <p:cNvGrpSpPr/>
        <p:nvPr/>
      </p:nvGrpSpPr>
      <p:grpSpPr>
        <a:xfrm>
          <a:off x="0" y="0"/>
          <a:ext cx="0" cy="0"/>
          <a:chOff x="0" y="0"/>
          <a:chExt cx="0" cy="0"/>
        </a:xfrm>
      </p:grpSpPr>
      <p:pic>
        <p:nvPicPr>
          <p:cNvPr id="1297" name="Google Shape;1297;p184"/>
          <p:cNvPicPr preferRelativeResize="0"/>
          <p:nvPr>
            <p:ph idx="1" type="body"/>
          </p:nvPr>
        </p:nvPicPr>
        <p:blipFill rotWithShape="1">
          <a:blip r:embed="rId3">
            <a:alphaModFix/>
          </a:blip>
          <a:srcRect b="0" l="0" r="0" t="0"/>
          <a:stretch/>
        </p:blipFill>
        <p:spPr>
          <a:xfrm>
            <a:off x="228600" y="304800"/>
            <a:ext cx="8001000" cy="6553199"/>
          </a:xfrm>
          <a:prstGeom prst="rect">
            <a:avLst/>
          </a:prstGeom>
          <a:noFill/>
          <a:ln>
            <a:noFill/>
          </a:ln>
        </p:spPr>
      </p:pic>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1" name="Shape 1301"/>
        <p:cNvGrpSpPr/>
        <p:nvPr/>
      </p:nvGrpSpPr>
      <p:grpSpPr>
        <a:xfrm>
          <a:off x="0" y="0"/>
          <a:ext cx="0" cy="0"/>
          <a:chOff x="0" y="0"/>
          <a:chExt cx="0" cy="0"/>
        </a:xfrm>
      </p:grpSpPr>
      <p:sp>
        <p:nvSpPr>
          <p:cNvPr id="1302" name="Google Shape;1302;p185"/>
          <p:cNvSpPr txBox="1"/>
          <p:nvPr>
            <p:ph type="title"/>
          </p:nvPr>
        </p:nvSpPr>
        <p:spPr>
          <a:xfrm>
            <a:off x="457200" y="704850"/>
            <a:ext cx="8229600" cy="1143000"/>
          </a:xfrm>
          <a:prstGeom prst="rect">
            <a:avLst/>
          </a:prstGeom>
          <a:noFill/>
          <a:ln>
            <a:noFill/>
          </a:ln>
        </p:spPr>
        <p:txBody>
          <a:bodyPr anchorCtr="0" anchor="b" bIns="0" lIns="0" spcFirstLastPara="1" rIns="0" wrap="square" tIns="45700">
            <a:noAutofit/>
          </a:bodyPr>
          <a:lstStyle/>
          <a:p>
            <a:pPr indent="0" lvl="0" marL="0" rtl="0" algn="l">
              <a:spcBef>
                <a:spcPts val="0"/>
              </a:spcBef>
              <a:spcAft>
                <a:spcPts val="0"/>
              </a:spcAft>
              <a:buNone/>
            </a:pPr>
            <a:r>
              <a:t/>
            </a:r>
            <a:endParaRPr/>
          </a:p>
        </p:txBody>
      </p:sp>
      <p:pic>
        <p:nvPicPr>
          <p:cNvPr id="1303" name="Google Shape;1303;p185"/>
          <p:cNvPicPr preferRelativeResize="0"/>
          <p:nvPr>
            <p:ph idx="1" type="body"/>
          </p:nvPr>
        </p:nvPicPr>
        <p:blipFill rotWithShape="1">
          <a:blip r:embed="rId3">
            <a:alphaModFix/>
          </a:blip>
          <a:srcRect b="0" l="0" r="0" t="0"/>
          <a:stretch/>
        </p:blipFill>
        <p:spPr>
          <a:xfrm>
            <a:off x="152400" y="304800"/>
            <a:ext cx="7620000" cy="6400799"/>
          </a:xfrm>
          <a:prstGeom prst="rect">
            <a:avLst/>
          </a:prstGeom>
          <a:noFill/>
          <a:ln>
            <a:noFill/>
          </a:ln>
        </p:spPr>
      </p:pic>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7" name="Shape 1307"/>
        <p:cNvGrpSpPr/>
        <p:nvPr/>
      </p:nvGrpSpPr>
      <p:grpSpPr>
        <a:xfrm>
          <a:off x="0" y="0"/>
          <a:ext cx="0" cy="0"/>
          <a:chOff x="0" y="0"/>
          <a:chExt cx="0" cy="0"/>
        </a:xfrm>
      </p:grpSpPr>
      <p:sp>
        <p:nvSpPr>
          <p:cNvPr id="1308" name="Google Shape;1308;p186"/>
          <p:cNvSpPr txBox="1"/>
          <p:nvPr>
            <p:ph idx="1" type="body"/>
          </p:nvPr>
        </p:nvSpPr>
        <p:spPr>
          <a:xfrm>
            <a:off x="141312" y="304800"/>
            <a:ext cx="9006205" cy="4389120"/>
          </a:xfrm>
          <a:prstGeom prst="rect">
            <a:avLst/>
          </a:prstGeom>
          <a:noFill/>
          <a:ln>
            <a:noFill/>
          </a:ln>
        </p:spPr>
        <p:txBody>
          <a:bodyPr anchorCtr="0" anchor="t" bIns="45700" lIns="91425" spcFirstLastPara="1" rIns="91425" wrap="square" tIns="45700">
            <a:noAutofit/>
          </a:bodyPr>
          <a:lstStyle/>
          <a:p>
            <a:pPr indent="-273050" lvl="0" marL="273050" rtl="0" algn="l">
              <a:spcBef>
                <a:spcPts val="0"/>
              </a:spcBef>
              <a:spcAft>
                <a:spcPts val="0"/>
              </a:spcAft>
              <a:buSzPts val="2470"/>
              <a:buChar char="⚫"/>
            </a:pPr>
            <a:r>
              <a:rPr b="1" lang="en-US"/>
              <a:t>Cost Based Optimization:</a:t>
            </a:r>
            <a:endParaRPr/>
          </a:p>
          <a:p>
            <a:pPr indent="-273050" lvl="0" marL="273050" rtl="0" algn="just">
              <a:spcBef>
                <a:spcPts val="520"/>
              </a:spcBef>
              <a:spcAft>
                <a:spcPts val="0"/>
              </a:spcAft>
              <a:buSzPts val="2470"/>
              <a:buChar char="⚫"/>
            </a:pPr>
            <a:r>
              <a:rPr lang="en-US"/>
              <a:t>A query optimizer does not depend solely on heuristic rules.</a:t>
            </a:r>
            <a:endParaRPr/>
          </a:p>
          <a:p>
            <a:pPr indent="-273050" lvl="0" marL="273050" rtl="0" algn="just">
              <a:spcBef>
                <a:spcPts val="520"/>
              </a:spcBef>
              <a:spcAft>
                <a:spcPts val="0"/>
              </a:spcAft>
              <a:buSzPts val="2470"/>
              <a:buChar char="⚫"/>
            </a:pPr>
            <a:r>
              <a:rPr lang="en-US"/>
              <a:t> It also estimates and compares the costs of executing a query using different execution strategies and algorithms, and it then chooses the strategy with the lowest cost estimate.</a:t>
            </a:r>
            <a:endParaRPr/>
          </a:p>
          <a:p>
            <a:pPr indent="-273050" lvl="0" marL="273050" rtl="0" algn="just">
              <a:spcBef>
                <a:spcPts val="520"/>
              </a:spcBef>
              <a:spcAft>
                <a:spcPts val="0"/>
              </a:spcAft>
              <a:buSzPts val="2470"/>
              <a:buChar char="⚫"/>
            </a:pPr>
            <a:r>
              <a:rPr lang="en-US"/>
              <a:t> For this approach to work, accurate cost estimates are required so that different strategies can be compared fairly and realistically. </a:t>
            </a:r>
            <a:endParaRPr/>
          </a:p>
          <a:p>
            <a:pPr indent="-273050" lvl="0" marL="273050" rtl="0" algn="just">
              <a:spcBef>
                <a:spcPts val="520"/>
              </a:spcBef>
              <a:spcAft>
                <a:spcPts val="0"/>
              </a:spcAft>
              <a:buSzPts val="2470"/>
              <a:buChar char="⚫"/>
            </a:pPr>
            <a:r>
              <a:rPr lang="en-US"/>
              <a:t>In addition, the optimizer must limit the number of execution strategies to be considered .</a:t>
            </a:r>
            <a:endParaRPr/>
          </a:p>
          <a:p>
            <a:pPr indent="-116204" lvl="0" marL="273050" rtl="0" algn="l">
              <a:spcBef>
                <a:spcPts val="520"/>
              </a:spcBef>
              <a:spcAft>
                <a:spcPts val="0"/>
              </a:spcAft>
              <a:buSzPts val="2470"/>
              <a:buNone/>
            </a:pPr>
            <a:r>
              <a:t/>
            </a:r>
            <a:endParaRPr/>
          </a:p>
        </p:txBody>
      </p:sp>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2" name="Shape 1312"/>
        <p:cNvGrpSpPr/>
        <p:nvPr/>
      </p:nvGrpSpPr>
      <p:grpSpPr>
        <a:xfrm>
          <a:off x="0" y="0"/>
          <a:ext cx="0" cy="0"/>
          <a:chOff x="0" y="0"/>
          <a:chExt cx="0" cy="0"/>
        </a:xfrm>
      </p:grpSpPr>
      <p:sp>
        <p:nvSpPr>
          <p:cNvPr id="1313" name="Google Shape;1313;p187"/>
          <p:cNvSpPr txBox="1"/>
          <p:nvPr>
            <p:ph idx="1" type="body"/>
          </p:nvPr>
        </p:nvSpPr>
        <p:spPr>
          <a:xfrm>
            <a:off x="96837" y="838200"/>
            <a:ext cx="8950325" cy="4389120"/>
          </a:xfrm>
          <a:prstGeom prst="rect">
            <a:avLst/>
          </a:prstGeom>
          <a:noFill/>
          <a:ln>
            <a:noFill/>
          </a:ln>
        </p:spPr>
        <p:txBody>
          <a:bodyPr anchorCtr="0" anchor="t" bIns="45700" lIns="91425" spcFirstLastPara="1" rIns="91425" wrap="square" tIns="45700">
            <a:noAutofit/>
          </a:bodyPr>
          <a:lstStyle/>
          <a:p>
            <a:pPr indent="-273050" lvl="0" marL="273050" rtl="0" algn="l">
              <a:spcBef>
                <a:spcPts val="0"/>
              </a:spcBef>
              <a:spcAft>
                <a:spcPts val="0"/>
              </a:spcAft>
              <a:buSzPts val="2470"/>
              <a:buChar char="⚫"/>
            </a:pPr>
            <a:r>
              <a:rPr lang="en-US"/>
              <a:t>This approach is generally referred to as cost-based query optimization. </a:t>
            </a:r>
            <a:endParaRPr/>
          </a:p>
          <a:p>
            <a:pPr indent="-273050" lvl="0" marL="273050" rtl="0" algn="l">
              <a:spcBef>
                <a:spcPts val="520"/>
              </a:spcBef>
              <a:spcAft>
                <a:spcPts val="0"/>
              </a:spcAft>
              <a:buSzPts val="2470"/>
              <a:buChar char="⚫"/>
            </a:pPr>
            <a:r>
              <a:rPr lang="en-US"/>
              <a:t>It uses traditional optimization techniques that search the solution space to a problem for a solution that minimizes an objective (cost) function. </a:t>
            </a:r>
            <a:endParaRPr/>
          </a:p>
          <a:p>
            <a:pPr indent="-273050" lvl="0" marL="273050" rtl="0" algn="l">
              <a:spcBef>
                <a:spcPts val="520"/>
              </a:spcBef>
              <a:spcAft>
                <a:spcPts val="0"/>
              </a:spcAft>
              <a:buSzPts val="2470"/>
              <a:buChar char="⚫"/>
            </a:pPr>
            <a:r>
              <a:rPr lang="en-US"/>
              <a:t>The cost functions used in query optimization are estimates and not exact cost functions, so the optimization may select a query execution strategy that is not the optimal (absolute best) one. </a:t>
            </a:r>
            <a:endParaRPr/>
          </a:p>
          <a:p>
            <a:pPr indent="0" lvl="0" marL="0" rtl="0" algn="l">
              <a:spcBef>
                <a:spcPts val="520"/>
              </a:spcBef>
              <a:spcAft>
                <a:spcPts val="0"/>
              </a:spcAft>
              <a:buSzPts val="2470"/>
              <a:buNone/>
            </a:pPr>
            <a:r>
              <a:t/>
            </a:r>
            <a:endParaRPr/>
          </a:p>
        </p:txBody>
      </p:sp>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7" name="Shape 1317"/>
        <p:cNvGrpSpPr/>
        <p:nvPr/>
      </p:nvGrpSpPr>
      <p:grpSpPr>
        <a:xfrm>
          <a:off x="0" y="0"/>
          <a:ext cx="0" cy="0"/>
          <a:chOff x="0" y="0"/>
          <a:chExt cx="0" cy="0"/>
        </a:xfrm>
      </p:grpSpPr>
      <p:sp>
        <p:nvSpPr>
          <p:cNvPr id="1318" name="Google Shape;1318;p188"/>
          <p:cNvSpPr txBox="1"/>
          <p:nvPr>
            <p:ph idx="1" type="body"/>
          </p:nvPr>
        </p:nvSpPr>
        <p:spPr>
          <a:xfrm>
            <a:off x="457200" y="436880"/>
            <a:ext cx="8229600" cy="5887720"/>
          </a:xfrm>
          <a:prstGeom prst="rect">
            <a:avLst/>
          </a:prstGeom>
          <a:noFill/>
          <a:ln>
            <a:noFill/>
          </a:ln>
        </p:spPr>
        <p:txBody>
          <a:bodyPr anchorCtr="0" anchor="t" bIns="45700" lIns="91425" spcFirstLastPara="1" rIns="91425" wrap="square" tIns="45700">
            <a:noAutofit/>
          </a:bodyPr>
          <a:lstStyle/>
          <a:p>
            <a:pPr indent="-273050" lvl="0" marL="273050" rtl="0" algn="l">
              <a:spcBef>
                <a:spcPts val="0"/>
              </a:spcBef>
              <a:spcAft>
                <a:spcPts val="0"/>
              </a:spcAft>
              <a:buSzPts val="2470"/>
              <a:buChar char="⚫"/>
            </a:pPr>
            <a:r>
              <a:rPr b="1" lang="en-US"/>
              <a:t>Cost Estimation in Query Optimization</a:t>
            </a:r>
            <a:endParaRPr/>
          </a:p>
          <a:p>
            <a:pPr indent="-273050" lvl="0" marL="273050" rtl="0" algn="just">
              <a:spcBef>
                <a:spcPts val="520"/>
              </a:spcBef>
              <a:spcAft>
                <a:spcPts val="0"/>
              </a:spcAft>
              <a:buSzPts val="2470"/>
              <a:buChar char="⚫"/>
            </a:pPr>
            <a:r>
              <a:rPr lang="en-US"/>
              <a:t>The main aim of query optimization is to choose the most efficient way of implementing the relational algebra operations at the lowest possible cost. </a:t>
            </a:r>
            <a:endParaRPr/>
          </a:p>
          <a:p>
            <a:pPr indent="-273050" lvl="0" marL="273050" rtl="0" algn="just">
              <a:spcBef>
                <a:spcPts val="520"/>
              </a:spcBef>
              <a:spcAft>
                <a:spcPts val="0"/>
              </a:spcAft>
              <a:buSzPts val="2470"/>
              <a:buChar char="⚫"/>
            </a:pPr>
            <a:r>
              <a:rPr lang="en-US"/>
              <a:t> The query optimizer should not depend solely on heuristic rules, but, it should also estimate the cost of executing the different strategies and find out the strategy with the minimum cost estimate.</a:t>
            </a:r>
            <a:endParaRPr/>
          </a:p>
        </p:txBody>
      </p:sp>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2" name="Shape 1322"/>
        <p:cNvGrpSpPr/>
        <p:nvPr/>
      </p:nvGrpSpPr>
      <p:grpSpPr>
        <a:xfrm>
          <a:off x="0" y="0"/>
          <a:ext cx="0" cy="0"/>
          <a:chOff x="0" y="0"/>
          <a:chExt cx="0" cy="0"/>
        </a:xfrm>
      </p:grpSpPr>
      <p:sp>
        <p:nvSpPr>
          <p:cNvPr id="1323" name="Google Shape;1323;p189"/>
          <p:cNvSpPr txBox="1"/>
          <p:nvPr>
            <p:ph idx="1" type="body"/>
          </p:nvPr>
        </p:nvSpPr>
        <p:spPr>
          <a:xfrm>
            <a:off x="304800" y="838200"/>
            <a:ext cx="8534400" cy="4389437"/>
          </a:xfrm>
          <a:prstGeom prst="rect">
            <a:avLst/>
          </a:prstGeom>
          <a:noFill/>
          <a:ln>
            <a:noFill/>
          </a:ln>
        </p:spPr>
        <p:txBody>
          <a:bodyPr anchorCtr="0" anchor="t" bIns="45700" lIns="91425" spcFirstLastPara="1" rIns="91425" wrap="square" tIns="45700">
            <a:noAutofit/>
          </a:bodyPr>
          <a:lstStyle/>
          <a:p>
            <a:pPr indent="-273050" lvl="0" marL="273050" rtl="0" algn="just">
              <a:spcBef>
                <a:spcPts val="0"/>
              </a:spcBef>
              <a:spcAft>
                <a:spcPts val="0"/>
              </a:spcAft>
              <a:buSzPts val="2470"/>
              <a:buChar char="⚫"/>
            </a:pPr>
            <a:r>
              <a:rPr lang="en-US"/>
              <a:t> The cost functions used in query optimization are estimates and not exact cost functions.  </a:t>
            </a:r>
            <a:endParaRPr/>
          </a:p>
          <a:p>
            <a:pPr indent="-273050" lvl="0" marL="273050" rtl="0" algn="just">
              <a:spcBef>
                <a:spcPts val="520"/>
              </a:spcBef>
              <a:spcAft>
                <a:spcPts val="0"/>
              </a:spcAft>
              <a:buSzPts val="2470"/>
              <a:buChar char="⚫"/>
            </a:pPr>
            <a:r>
              <a:rPr lang="en-US"/>
              <a:t>The cost of an operation is heavily dependent on its selectivity, that is, the proportion of select operation(s) that forms the output. </a:t>
            </a:r>
            <a:endParaRPr/>
          </a:p>
          <a:p>
            <a:pPr indent="-273050" lvl="0" marL="273050" rtl="0" algn="just">
              <a:spcBef>
                <a:spcPts val="520"/>
              </a:spcBef>
              <a:spcAft>
                <a:spcPts val="0"/>
              </a:spcAft>
              <a:buSzPts val="2470"/>
              <a:buChar char="⚫"/>
            </a:pPr>
            <a:r>
              <a:rPr lang="en-US"/>
              <a:t>In general the different algorithms are suitable for low or high selectivity queries. </a:t>
            </a:r>
            <a:endParaRPr/>
          </a:p>
          <a:p>
            <a:pPr indent="-273050" lvl="0" marL="273050" rtl="0" algn="just">
              <a:spcBef>
                <a:spcPts val="520"/>
              </a:spcBef>
              <a:spcAft>
                <a:spcPts val="0"/>
              </a:spcAft>
              <a:buSzPts val="2470"/>
              <a:buChar char="⚫"/>
            </a:pPr>
            <a:r>
              <a:rPr lang="en-US"/>
              <a:t>In order for query optimizer to choose suitable algorithm for an operation an estimate of the cost of executing that algorithm must be provided</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64"/>
          <p:cNvSpPr txBox="1"/>
          <p:nvPr>
            <p:ph idx="12" type="sldNum"/>
          </p:nvPr>
        </p:nvSpPr>
        <p:spPr>
          <a:xfrm>
            <a:off x="6934200" y="6400800"/>
            <a:ext cx="19050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990033"/>
              </a:buClr>
              <a:buSzPts val="1400"/>
              <a:buFont typeface="Arial"/>
              <a:buNone/>
            </a:pPr>
            <a:r>
              <a:rPr b="1" lang="en-US" sz="1400">
                <a:solidFill>
                  <a:srgbClr val="990033"/>
                </a:solidFill>
                <a:latin typeface="Arial"/>
                <a:ea typeface="Arial"/>
                <a:cs typeface="Arial"/>
                <a:sym typeface="Arial"/>
              </a:rPr>
              <a:t>Slide 15- </a:t>
            </a:r>
            <a:fld id="{00000000-1234-1234-1234-123412341234}" type="slidenum">
              <a:rPr b="1" lang="en-US" sz="1400">
                <a:solidFill>
                  <a:srgbClr val="990033"/>
                </a:solidFill>
                <a:latin typeface="Arial"/>
                <a:ea typeface="Arial"/>
                <a:cs typeface="Arial"/>
                <a:sym typeface="Arial"/>
              </a:rPr>
              <a:t>‹#›</a:t>
            </a:fld>
            <a:endParaRPr b="1" sz="1400">
              <a:solidFill>
                <a:srgbClr val="990033"/>
              </a:solidFill>
              <a:latin typeface="Arial"/>
              <a:ea typeface="Arial"/>
              <a:cs typeface="Arial"/>
              <a:sym typeface="Arial"/>
            </a:endParaRPr>
          </a:p>
        </p:txBody>
      </p:sp>
      <p:sp>
        <p:nvSpPr>
          <p:cNvPr id="382" name="Google Shape;382;p64"/>
          <p:cNvSpPr txBox="1"/>
          <p:nvPr>
            <p:ph type="title"/>
          </p:nvPr>
        </p:nvSpPr>
        <p:spPr>
          <a:xfrm>
            <a:off x="228600" y="303213"/>
            <a:ext cx="7796213" cy="992187"/>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sz="3200"/>
              <a:t>Translating SQL Queries into Relational Algebra (2)</a:t>
            </a:r>
            <a:endParaRPr/>
          </a:p>
        </p:txBody>
      </p:sp>
      <p:sp>
        <p:nvSpPr>
          <p:cNvPr id="383" name="Google Shape;383;p64"/>
          <p:cNvSpPr txBox="1"/>
          <p:nvPr>
            <p:ph idx="1" type="body"/>
          </p:nvPr>
        </p:nvSpPr>
        <p:spPr>
          <a:xfrm>
            <a:off x="762000" y="1689100"/>
            <a:ext cx="7912100" cy="1676400"/>
          </a:xfrm>
          <a:prstGeom prst="rect">
            <a:avLst/>
          </a:prstGeom>
          <a:noFill/>
          <a:ln cap="flat" cmpd="sng" w="9525">
            <a:solidFill>
              <a:schemeClr val="dk1"/>
            </a:solidFill>
            <a:prstDash val="solid"/>
            <a:miter lim="800000"/>
            <a:headEnd len="sm" w="sm" type="none"/>
            <a:tailEnd len="sm" w="sm" type="none"/>
          </a:ln>
        </p:spPr>
        <p:txBody>
          <a:bodyPr anchorCtr="0" anchor="t" bIns="45700" lIns="91425" spcFirstLastPara="1" rIns="0" wrap="square" tIns="45700">
            <a:noAutofit/>
          </a:bodyPr>
          <a:lstStyle/>
          <a:p>
            <a:pPr indent="0" lvl="0" marL="0" rtl="0" algn="l">
              <a:lnSpc>
                <a:spcPct val="90000"/>
              </a:lnSpc>
              <a:spcBef>
                <a:spcPts val="0"/>
              </a:spcBef>
              <a:spcAft>
                <a:spcPts val="0"/>
              </a:spcAft>
              <a:buClr>
                <a:srgbClr val="FF0000"/>
              </a:buClr>
              <a:buSzPts val="2000"/>
              <a:buNone/>
            </a:pPr>
            <a:r>
              <a:rPr b="1" lang="en-US" sz="2000">
                <a:solidFill>
                  <a:schemeClr val="lt2"/>
                </a:solidFill>
                <a:latin typeface="Times New Roman"/>
                <a:ea typeface="Times New Roman"/>
                <a:cs typeface="Times New Roman"/>
                <a:sym typeface="Times New Roman"/>
              </a:rPr>
              <a:t>SELECT</a:t>
            </a:r>
            <a:r>
              <a:rPr lang="en-US" sz="2000">
                <a:solidFill>
                  <a:schemeClr val="lt2"/>
                </a:solidFill>
                <a:latin typeface="Times New Roman"/>
                <a:ea typeface="Times New Roman"/>
                <a:cs typeface="Times New Roman"/>
                <a:sym typeface="Times New Roman"/>
              </a:rPr>
              <a:t> 	LNAME, FNAME</a:t>
            </a:r>
            <a:endParaRPr/>
          </a:p>
          <a:p>
            <a:pPr indent="0" lvl="0" marL="0" rtl="0" algn="l">
              <a:lnSpc>
                <a:spcPct val="90000"/>
              </a:lnSpc>
              <a:spcBef>
                <a:spcPts val="400"/>
              </a:spcBef>
              <a:spcAft>
                <a:spcPts val="0"/>
              </a:spcAft>
              <a:buClr>
                <a:srgbClr val="FF0000"/>
              </a:buClr>
              <a:buSzPts val="2000"/>
              <a:buNone/>
            </a:pPr>
            <a:r>
              <a:rPr b="1" lang="en-US" sz="2000">
                <a:solidFill>
                  <a:schemeClr val="lt2"/>
                </a:solidFill>
                <a:latin typeface="Times New Roman"/>
                <a:ea typeface="Times New Roman"/>
                <a:cs typeface="Times New Roman"/>
                <a:sym typeface="Times New Roman"/>
              </a:rPr>
              <a:t>FROM</a:t>
            </a:r>
            <a:r>
              <a:rPr lang="en-US" sz="2000">
                <a:solidFill>
                  <a:schemeClr val="lt2"/>
                </a:solidFill>
                <a:latin typeface="Times New Roman"/>
                <a:ea typeface="Times New Roman"/>
                <a:cs typeface="Times New Roman"/>
                <a:sym typeface="Times New Roman"/>
              </a:rPr>
              <a:t> 		EMPLOYEE</a:t>
            </a:r>
            <a:endParaRPr/>
          </a:p>
          <a:p>
            <a:pPr indent="0" lvl="0" marL="0" rtl="0" algn="l">
              <a:lnSpc>
                <a:spcPct val="90000"/>
              </a:lnSpc>
              <a:spcBef>
                <a:spcPts val="400"/>
              </a:spcBef>
              <a:spcAft>
                <a:spcPts val="0"/>
              </a:spcAft>
              <a:buClr>
                <a:srgbClr val="FF0000"/>
              </a:buClr>
              <a:buSzPts val="2000"/>
              <a:buNone/>
            </a:pPr>
            <a:r>
              <a:rPr b="1" lang="en-US" sz="2000">
                <a:solidFill>
                  <a:schemeClr val="lt2"/>
                </a:solidFill>
                <a:latin typeface="Times New Roman"/>
                <a:ea typeface="Times New Roman"/>
                <a:cs typeface="Times New Roman"/>
                <a:sym typeface="Times New Roman"/>
              </a:rPr>
              <a:t>WHERE</a:t>
            </a:r>
            <a:r>
              <a:rPr lang="en-US" sz="2000">
                <a:solidFill>
                  <a:schemeClr val="lt2"/>
                </a:solidFill>
                <a:latin typeface="Times New Roman"/>
                <a:ea typeface="Times New Roman"/>
                <a:cs typeface="Times New Roman"/>
                <a:sym typeface="Times New Roman"/>
              </a:rPr>
              <a:t> 	SALARY &gt; (	</a:t>
            </a:r>
            <a:r>
              <a:rPr b="1" lang="en-US" sz="2000">
                <a:solidFill>
                  <a:schemeClr val="lt2"/>
                </a:solidFill>
                <a:latin typeface="Times New Roman"/>
                <a:ea typeface="Times New Roman"/>
                <a:cs typeface="Times New Roman"/>
                <a:sym typeface="Times New Roman"/>
              </a:rPr>
              <a:t>SELECT</a:t>
            </a:r>
            <a:r>
              <a:rPr lang="en-US" sz="2000">
                <a:solidFill>
                  <a:schemeClr val="lt2"/>
                </a:solidFill>
                <a:latin typeface="Times New Roman"/>
                <a:ea typeface="Times New Roman"/>
                <a:cs typeface="Times New Roman"/>
                <a:sym typeface="Times New Roman"/>
              </a:rPr>
              <a:t> 	MAX (SALARY)</a:t>
            </a:r>
            <a:endParaRPr/>
          </a:p>
          <a:p>
            <a:pPr indent="0" lvl="0" marL="0" rtl="0" algn="l">
              <a:lnSpc>
                <a:spcPct val="90000"/>
              </a:lnSpc>
              <a:spcBef>
                <a:spcPts val="400"/>
              </a:spcBef>
              <a:spcAft>
                <a:spcPts val="0"/>
              </a:spcAft>
              <a:buClr>
                <a:srgbClr val="FF0000"/>
              </a:buClr>
              <a:buSzPts val="2000"/>
              <a:buNone/>
            </a:pPr>
            <a:r>
              <a:rPr lang="en-US" sz="2000">
                <a:solidFill>
                  <a:schemeClr val="lt2"/>
                </a:solidFill>
                <a:latin typeface="Times New Roman"/>
                <a:ea typeface="Times New Roman"/>
                <a:cs typeface="Times New Roman"/>
                <a:sym typeface="Times New Roman"/>
              </a:rPr>
              <a:t>				</a:t>
            </a:r>
            <a:r>
              <a:rPr b="1" lang="en-US" sz="2000">
                <a:solidFill>
                  <a:schemeClr val="lt2"/>
                </a:solidFill>
                <a:latin typeface="Times New Roman"/>
                <a:ea typeface="Times New Roman"/>
                <a:cs typeface="Times New Roman"/>
                <a:sym typeface="Times New Roman"/>
              </a:rPr>
              <a:t>FROM</a:t>
            </a:r>
            <a:r>
              <a:rPr lang="en-US" sz="2000">
                <a:solidFill>
                  <a:schemeClr val="lt2"/>
                </a:solidFill>
                <a:latin typeface="Times New Roman"/>
                <a:ea typeface="Times New Roman"/>
                <a:cs typeface="Times New Roman"/>
                <a:sym typeface="Times New Roman"/>
              </a:rPr>
              <a:t>		EMPLOYEE</a:t>
            </a:r>
            <a:endParaRPr/>
          </a:p>
          <a:p>
            <a:pPr indent="0" lvl="0" marL="0" rtl="0" algn="l">
              <a:lnSpc>
                <a:spcPct val="90000"/>
              </a:lnSpc>
              <a:spcBef>
                <a:spcPts val="400"/>
              </a:spcBef>
              <a:spcAft>
                <a:spcPts val="0"/>
              </a:spcAft>
              <a:buClr>
                <a:srgbClr val="FF0000"/>
              </a:buClr>
              <a:buSzPts val="2000"/>
              <a:buNone/>
            </a:pPr>
            <a:r>
              <a:rPr lang="en-US" sz="2000">
                <a:solidFill>
                  <a:schemeClr val="lt2"/>
                </a:solidFill>
                <a:latin typeface="Times New Roman"/>
                <a:ea typeface="Times New Roman"/>
                <a:cs typeface="Times New Roman"/>
                <a:sym typeface="Times New Roman"/>
              </a:rPr>
              <a:t>				</a:t>
            </a:r>
            <a:r>
              <a:rPr b="1" lang="en-US" sz="2000">
                <a:solidFill>
                  <a:schemeClr val="lt2"/>
                </a:solidFill>
                <a:latin typeface="Times New Roman"/>
                <a:ea typeface="Times New Roman"/>
                <a:cs typeface="Times New Roman"/>
                <a:sym typeface="Times New Roman"/>
              </a:rPr>
              <a:t>WHERE</a:t>
            </a:r>
            <a:r>
              <a:rPr lang="en-US" sz="2000">
                <a:solidFill>
                  <a:schemeClr val="lt2"/>
                </a:solidFill>
                <a:latin typeface="Times New Roman"/>
                <a:ea typeface="Times New Roman"/>
                <a:cs typeface="Times New Roman"/>
                <a:sym typeface="Times New Roman"/>
              </a:rPr>
              <a:t> 	DNO = 5);</a:t>
            </a:r>
            <a:endParaRPr/>
          </a:p>
        </p:txBody>
      </p:sp>
      <p:sp>
        <p:nvSpPr>
          <p:cNvPr id="384" name="Google Shape;384;p64"/>
          <p:cNvSpPr txBox="1"/>
          <p:nvPr/>
        </p:nvSpPr>
        <p:spPr>
          <a:xfrm>
            <a:off x="4813300" y="4292600"/>
            <a:ext cx="4025900" cy="1046163"/>
          </a:xfrm>
          <a:prstGeom prst="rect">
            <a:avLst/>
          </a:prstGeom>
          <a:noFill/>
          <a:ln cap="flat" cmpd="sng" w="9525">
            <a:solidFill>
              <a:schemeClr val="lt2"/>
            </a:solidFill>
            <a:prstDash val="solid"/>
            <a:miter lim="8000"/>
            <a:headEnd len="sm" w="sm" type="none"/>
            <a:tailEnd len="sm" w="sm" type="none"/>
          </a:ln>
        </p:spPr>
        <p:txBody>
          <a:bodyPr anchorCtr="0" anchor="t" bIns="45700" lIns="91425" spcFirstLastPara="1" rIns="91425" wrap="square" tIns="45700">
            <a:spAutoFit/>
          </a:bodyPr>
          <a:lstStyle/>
          <a:p>
            <a:pPr indent="0" lvl="0" marL="0" marR="0" rtl="0" algn="l">
              <a:lnSpc>
                <a:spcPct val="90000"/>
              </a:lnSpc>
              <a:spcBef>
                <a:spcPts val="0"/>
              </a:spcBef>
              <a:spcAft>
                <a:spcPts val="0"/>
              </a:spcAft>
              <a:buClr>
                <a:srgbClr val="FF0000"/>
              </a:buClr>
              <a:buSzPts val="2000"/>
              <a:buFont typeface="Noto Sans Symbols"/>
              <a:buNone/>
            </a:pPr>
            <a:r>
              <a:rPr b="1" i="0" lang="en-US" sz="2000" u="none" cap="none" strike="noStrike">
                <a:solidFill>
                  <a:srgbClr val="1C1C1C"/>
                </a:solidFill>
                <a:latin typeface="Times New Roman"/>
                <a:ea typeface="Times New Roman"/>
                <a:cs typeface="Times New Roman"/>
                <a:sym typeface="Times New Roman"/>
              </a:rPr>
              <a:t>SELECT</a:t>
            </a:r>
            <a:r>
              <a:rPr b="0" i="0" lang="en-US" sz="2000" u="none" cap="none" strike="noStrike">
                <a:solidFill>
                  <a:srgbClr val="1C1C1C"/>
                </a:solidFill>
                <a:latin typeface="Times New Roman"/>
                <a:ea typeface="Times New Roman"/>
                <a:cs typeface="Times New Roman"/>
                <a:sym typeface="Times New Roman"/>
              </a:rPr>
              <a:t>	MAX (SALARY)</a:t>
            </a:r>
            <a:endParaRPr/>
          </a:p>
          <a:p>
            <a:pPr indent="0" lvl="0" marL="0" marR="0" rtl="0" algn="l">
              <a:lnSpc>
                <a:spcPct val="90000"/>
              </a:lnSpc>
              <a:spcBef>
                <a:spcPts val="400"/>
              </a:spcBef>
              <a:spcAft>
                <a:spcPts val="0"/>
              </a:spcAft>
              <a:buClr>
                <a:srgbClr val="FF0000"/>
              </a:buClr>
              <a:buSzPts val="2000"/>
              <a:buFont typeface="Noto Sans Symbols"/>
              <a:buNone/>
            </a:pPr>
            <a:r>
              <a:rPr b="1" i="0" lang="en-US" sz="2000" u="none" cap="none" strike="noStrike">
                <a:solidFill>
                  <a:srgbClr val="1C1C1C"/>
                </a:solidFill>
                <a:latin typeface="Times New Roman"/>
                <a:ea typeface="Times New Roman"/>
                <a:cs typeface="Times New Roman"/>
                <a:sym typeface="Times New Roman"/>
              </a:rPr>
              <a:t>FROM</a:t>
            </a:r>
            <a:r>
              <a:rPr b="0" i="0" lang="en-US" sz="2000" u="none" cap="none" strike="noStrike">
                <a:solidFill>
                  <a:srgbClr val="1C1C1C"/>
                </a:solidFill>
                <a:latin typeface="Times New Roman"/>
                <a:ea typeface="Times New Roman"/>
                <a:cs typeface="Times New Roman"/>
                <a:sym typeface="Times New Roman"/>
              </a:rPr>
              <a:t>		EMPLOYEE</a:t>
            </a:r>
            <a:endParaRPr/>
          </a:p>
          <a:p>
            <a:pPr indent="0" lvl="0" marL="0" marR="0" rtl="0" algn="l">
              <a:lnSpc>
                <a:spcPct val="90000"/>
              </a:lnSpc>
              <a:spcBef>
                <a:spcPts val="400"/>
              </a:spcBef>
              <a:spcAft>
                <a:spcPts val="0"/>
              </a:spcAft>
              <a:buClr>
                <a:srgbClr val="FF0000"/>
              </a:buClr>
              <a:buSzPts val="2000"/>
              <a:buFont typeface="Noto Sans Symbols"/>
              <a:buNone/>
            </a:pPr>
            <a:r>
              <a:rPr b="1" i="0" lang="en-US" sz="2000" u="none" cap="none" strike="noStrike">
                <a:solidFill>
                  <a:srgbClr val="1C1C1C"/>
                </a:solidFill>
                <a:latin typeface="Times New Roman"/>
                <a:ea typeface="Times New Roman"/>
                <a:cs typeface="Times New Roman"/>
                <a:sym typeface="Times New Roman"/>
              </a:rPr>
              <a:t>WHERE</a:t>
            </a:r>
            <a:r>
              <a:rPr b="0" i="0" lang="en-US" sz="2000" u="none" cap="none" strike="noStrike">
                <a:solidFill>
                  <a:srgbClr val="1C1C1C"/>
                </a:solidFill>
                <a:latin typeface="Times New Roman"/>
                <a:ea typeface="Times New Roman"/>
                <a:cs typeface="Times New Roman"/>
                <a:sym typeface="Times New Roman"/>
              </a:rPr>
              <a:t> 	DNO = 5</a:t>
            </a:r>
            <a:endParaRPr b="0" i="0" sz="2000" u="none" cap="none" strike="noStrike">
              <a:solidFill>
                <a:srgbClr val="1C1C1C"/>
              </a:solidFill>
              <a:latin typeface="Times New Roman"/>
              <a:ea typeface="Times New Roman"/>
              <a:cs typeface="Times New Roman"/>
              <a:sym typeface="Times New Roman"/>
            </a:endParaRPr>
          </a:p>
        </p:txBody>
      </p:sp>
      <p:sp>
        <p:nvSpPr>
          <p:cNvPr id="385" name="Google Shape;385;p64"/>
          <p:cNvSpPr txBox="1"/>
          <p:nvPr/>
        </p:nvSpPr>
        <p:spPr>
          <a:xfrm>
            <a:off x="520700" y="4140200"/>
            <a:ext cx="4140200" cy="1136650"/>
          </a:xfrm>
          <a:prstGeom prst="rect">
            <a:avLst/>
          </a:prstGeom>
          <a:noFill/>
          <a:ln cap="flat" cmpd="sng" w="9525">
            <a:solidFill>
              <a:schemeClr val="lt2"/>
            </a:solidFill>
            <a:prstDash val="solid"/>
            <a:miter lim="8000"/>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0000"/>
              </a:buClr>
              <a:buSzPts val="2000"/>
              <a:buFont typeface="Noto Sans Symbols"/>
              <a:buNone/>
            </a:pPr>
            <a:r>
              <a:rPr b="1" i="0" lang="en-US" sz="2000" u="none" cap="none" strike="noStrike">
                <a:solidFill>
                  <a:srgbClr val="1C1C1C"/>
                </a:solidFill>
                <a:latin typeface="Times New Roman"/>
                <a:ea typeface="Times New Roman"/>
                <a:cs typeface="Times New Roman"/>
                <a:sym typeface="Times New Roman"/>
              </a:rPr>
              <a:t>SELECT</a:t>
            </a:r>
            <a:r>
              <a:rPr b="0" i="0" lang="en-US" sz="2000" u="none" cap="none" strike="noStrike">
                <a:solidFill>
                  <a:srgbClr val="1C1C1C"/>
                </a:solidFill>
                <a:latin typeface="Times New Roman"/>
                <a:ea typeface="Times New Roman"/>
                <a:cs typeface="Times New Roman"/>
                <a:sym typeface="Times New Roman"/>
              </a:rPr>
              <a:t> 	LNAME, FNAME</a:t>
            </a:r>
            <a:endParaRPr/>
          </a:p>
          <a:p>
            <a:pPr indent="0" lvl="0" marL="0" marR="0" rtl="0" algn="l">
              <a:lnSpc>
                <a:spcPct val="100000"/>
              </a:lnSpc>
              <a:spcBef>
                <a:spcPts val="400"/>
              </a:spcBef>
              <a:spcAft>
                <a:spcPts val="0"/>
              </a:spcAft>
              <a:buClr>
                <a:srgbClr val="FF0000"/>
              </a:buClr>
              <a:buSzPts val="2000"/>
              <a:buFont typeface="Noto Sans Symbols"/>
              <a:buNone/>
            </a:pPr>
            <a:r>
              <a:rPr b="1" i="0" lang="en-US" sz="2000" u="none" cap="none" strike="noStrike">
                <a:solidFill>
                  <a:srgbClr val="1C1C1C"/>
                </a:solidFill>
                <a:latin typeface="Times New Roman"/>
                <a:ea typeface="Times New Roman"/>
                <a:cs typeface="Times New Roman"/>
                <a:sym typeface="Times New Roman"/>
              </a:rPr>
              <a:t>FROM</a:t>
            </a:r>
            <a:r>
              <a:rPr b="0" i="0" lang="en-US" sz="2000" u="none" cap="none" strike="noStrike">
                <a:solidFill>
                  <a:srgbClr val="1C1C1C"/>
                </a:solidFill>
                <a:latin typeface="Times New Roman"/>
                <a:ea typeface="Times New Roman"/>
                <a:cs typeface="Times New Roman"/>
                <a:sym typeface="Times New Roman"/>
              </a:rPr>
              <a:t> 		EMPLOYEE</a:t>
            </a:r>
            <a:endParaRPr/>
          </a:p>
          <a:p>
            <a:pPr indent="0" lvl="0" marL="0" marR="0" rtl="0" algn="l">
              <a:lnSpc>
                <a:spcPct val="100000"/>
              </a:lnSpc>
              <a:spcBef>
                <a:spcPts val="400"/>
              </a:spcBef>
              <a:spcAft>
                <a:spcPts val="0"/>
              </a:spcAft>
              <a:buClr>
                <a:srgbClr val="FF0000"/>
              </a:buClr>
              <a:buSzPts val="2000"/>
              <a:buFont typeface="Noto Sans Symbols"/>
              <a:buNone/>
            </a:pPr>
            <a:r>
              <a:rPr b="1" i="0" lang="en-US" sz="2000" u="none" cap="none" strike="noStrike">
                <a:solidFill>
                  <a:srgbClr val="1C1C1C"/>
                </a:solidFill>
                <a:latin typeface="Times New Roman"/>
                <a:ea typeface="Times New Roman"/>
                <a:cs typeface="Times New Roman"/>
                <a:sym typeface="Times New Roman"/>
              </a:rPr>
              <a:t>WHERE</a:t>
            </a:r>
            <a:r>
              <a:rPr b="0" i="0" lang="en-US" sz="2000" u="none" cap="none" strike="noStrike">
                <a:solidFill>
                  <a:srgbClr val="1C1C1C"/>
                </a:solidFill>
                <a:latin typeface="Times New Roman"/>
                <a:ea typeface="Times New Roman"/>
                <a:cs typeface="Times New Roman"/>
                <a:sym typeface="Times New Roman"/>
              </a:rPr>
              <a:t> 	SALARY &gt; C</a:t>
            </a:r>
            <a:endParaRPr b="0" i="0" sz="2000" u="none" cap="none" strike="noStrike">
              <a:solidFill>
                <a:srgbClr val="1C1C1C"/>
              </a:solidFill>
              <a:latin typeface="Times New Roman"/>
              <a:ea typeface="Times New Roman"/>
              <a:cs typeface="Times New Roman"/>
              <a:sym typeface="Times New Roman"/>
            </a:endParaRPr>
          </a:p>
        </p:txBody>
      </p:sp>
      <p:cxnSp>
        <p:nvCxnSpPr>
          <p:cNvPr id="386" name="Google Shape;386;p64"/>
          <p:cNvCxnSpPr/>
          <p:nvPr/>
        </p:nvCxnSpPr>
        <p:spPr>
          <a:xfrm>
            <a:off x="4660900" y="3492500"/>
            <a:ext cx="1588" cy="241300"/>
          </a:xfrm>
          <a:prstGeom prst="straightConnector1">
            <a:avLst/>
          </a:prstGeom>
          <a:noFill/>
          <a:ln cap="flat" cmpd="sng" w="9525">
            <a:solidFill>
              <a:schemeClr val="dk1"/>
            </a:solidFill>
            <a:prstDash val="solid"/>
            <a:miter lim="8000"/>
            <a:headEnd len="sm" w="sm" type="none"/>
            <a:tailEnd len="med" w="med" type="triangle"/>
          </a:ln>
        </p:spPr>
      </p:cxnSp>
      <p:cxnSp>
        <p:nvCxnSpPr>
          <p:cNvPr id="387" name="Google Shape;387;p64"/>
          <p:cNvCxnSpPr/>
          <p:nvPr/>
        </p:nvCxnSpPr>
        <p:spPr>
          <a:xfrm>
            <a:off x="2501900" y="3733800"/>
            <a:ext cx="4191000" cy="1588"/>
          </a:xfrm>
          <a:prstGeom prst="straightConnector1">
            <a:avLst/>
          </a:prstGeom>
          <a:noFill/>
          <a:ln cap="flat" cmpd="sng" w="9525">
            <a:solidFill>
              <a:schemeClr val="lt2"/>
            </a:solidFill>
            <a:prstDash val="solid"/>
            <a:miter lim="8000"/>
            <a:headEnd len="sm" w="sm" type="none"/>
            <a:tailEnd len="sm" w="sm" type="none"/>
          </a:ln>
        </p:spPr>
      </p:cxnSp>
      <p:cxnSp>
        <p:nvCxnSpPr>
          <p:cNvPr id="388" name="Google Shape;388;p64"/>
          <p:cNvCxnSpPr/>
          <p:nvPr/>
        </p:nvCxnSpPr>
        <p:spPr>
          <a:xfrm>
            <a:off x="4660900" y="3492500"/>
            <a:ext cx="1588" cy="241300"/>
          </a:xfrm>
          <a:prstGeom prst="straightConnector1">
            <a:avLst/>
          </a:prstGeom>
          <a:noFill/>
          <a:ln cap="flat" cmpd="sng" w="9525">
            <a:solidFill>
              <a:schemeClr val="lt2"/>
            </a:solidFill>
            <a:prstDash val="solid"/>
            <a:miter lim="8000"/>
            <a:headEnd len="sm" w="sm" type="none"/>
            <a:tailEnd len="med" w="med" type="triangle"/>
          </a:ln>
        </p:spPr>
      </p:cxnSp>
      <p:cxnSp>
        <p:nvCxnSpPr>
          <p:cNvPr id="389" name="Google Shape;389;p64"/>
          <p:cNvCxnSpPr/>
          <p:nvPr/>
        </p:nvCxnSpPr>
        <p:spPr>
          <a:xfrm>
            <a:off x="2501900" y="3733800"/>
            <a:ext cx="1588" cy="406400"/>
          </a:xfrm>
          <a:prstGeom prst="straightConnector1">
            <a:avLst/>
          </a:prstGeom>
          <a:noFill/>
          <a:ln cap="flat" cmpd="sng" w="9525">
            <a:solidFill>
              <a:schemeClr val="lt2"/>
            </a:solidFill>
            <a:prstDash val="solid"/>
            <a:miter lim="8000"/>
            <a:headEnd len="sm" w="sm" type="none"/>
            <a:tailEnd len="med" w="med" type="triangle"/>
          </a:ln>
        </p:spPr>
      </p:cxnSp>
      <p:cxnSp>
        <p:nvCxnSpPr>
          <p:cNvPr id="390" name="Google Shape;390;p64"/>
          <p:cNvCxnSpPr/>
          <p:nvPr/>
        </p:nvCxnSpPr>
        <p:spPr>
          <a:xfrm>
            <a:off x="6692900" y="3733800"/>
            <a:ext cx="1588" cy="406400"/>
          </a:xfrm>
          <a:prstGeom prst="straightConnector1">
            <a:avLst/>
          </a:prstGeom>
          <a:noFill/>
          <a:ln cap="flat" cmpd="sng" w="9525">
            <a:solidFill>
              <a:schemeClr val="lt2"/>
            </a:solidFill>
            <a:prstDash val="solid"/>
            <a:miter lim="8000"/>
            <a:headEnd len="sm" w="sm" type="none"/>
            <a:tailEnd len="med" w="med" type="triangle"/>
          </a:ln>
        </p:spPr>
      </p:cxnSp>
      <p:sp>
        <p:nvSpPr>
          <p:cNvPr id="391" name="Google Shape;391;p64"/>
          <p:cNvSpPr txBox="1"/>
          <p:nvPr/>
        </p:nvSpPr>
        <p:spPr>
          <a:xfrm>
            <a:off x="368300" y="5689600"/>
            <a:ext cx="4292600" cy="831850"/>
          </a:xfrm>
          <a:prstGeom prst="rect">
            <a:avLst/>
          </a:prstGeom>
          <a:noFill/>
          <a:ln cap="flat" cmpd="sng" w="9525">
            <a:solidFill>
              <a:schemeClr val="lt2"/>
            </a:solidFill>
            <a:prstDash val="solid"/>
            <a:miter lim="8000"/>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1C1C1C"/>
              </a:buClr>
              <a:buSzPts val="2400"/>
              <a:buFont typeface="Noto Sans Symbols"/>
              <a:buNone/>
            </a:pPr>
            <a:r>
              <a:rPr b="0" i="0" lang="en-US" sz="2400" u="none" cap="none" strike="noStrike">
                <a:solidFill>
                  <a:srgbClr val="1C1C1C"/>
                </a:solidFill>
                <a:latin typeface="Merriweather Sans"/>
                <a:ea typeface="Merriweather Sans"/>
                <a:cs typeface="Merriweather Sans"/>
                <a:sym typeface="Merriweather Sans"/>
              </a:rPr>
              <a:t>π</a:t>
            </a:r>
            <a:r>
              <a:rPr b="0" baseline="-25000" i="0" lang="en-US" sz="1800" u="none" cap="none" strike="noStrike">
                <a:solidFill>
                  <a:srgbClr val="1C1C1C"/>
                </a:solidFill>
                <a:latin typeface="Times New Roman"/>
                <a:ea typeface="Times New Roman"/>
                <a:cs typeface="Times New Roman"/>
                <a:sym typeface="Times New Roman"/>
              </a:rPr>
              <a:t>LNAME, FNAME</a:t>
            </a:r>
            <a:r>
              <a:rPr b="0" baseline="-25000" i="0" lang="en-US" sz="2000" u="none" cap="none" strike="noStrike">
                <a:solidFill>
                  <a:srgbClr val="1C1C1C"/>
                </a:solidFill>
                <a:latin typeface="Times New Roman"/>
                <a:ea typeface="Times New Roman"/>
                <a:cs typeface="Times New Roman"/>
                <a:sym typeface="Times New Roman"/>
              </a:rPr>
              <a:t> </a:t>
            </a:r>
            <a:r>
              <a:rPr b="0" i="0" lang="en-US" sz="2000" u="none" cap="none" strike="noStrike">
                <a:solidFill>
                  <a:srgbClr val="1C1C1C"/>
                </a:solidFill>
                <a:latin typeface="Times New Roman"/>
                <a:ea typeface="Times New Roman"/>
                <a:cs typeface="Times New Roman"/>
                <a:sym typeface="Times New Roman"/>
              </a:rPr>
              <a:t>(</a:t>
            </a:r>
            <a:r>
              <a:rPr b="0" i="0" lang="en-US" sz="2400" u="none" cap="none" strike="noStrike">
                <a:solidFill>
                  <a:srgbClr val="1C1C1C"/>
                </a:solidFill>
                <a:latin typeface="Merriweather Sans"/>
                <a:ea typeface="Merriweather Sans"/>
                <a:cs typeface="Merriweather Sans"/>
                <a:sym typeface="Merriweather Sans"/>
              </a:rPr>
              <a:t>σ</a:t>
            </a:r>
            <a:r>
              <a:rPr b="0" baseline="-25000" i="0" lang="en-US" sz="1800" u="none" cap="none" strike="noStrike">
                <a:solidFill>
                  <a:srgbClr val="1C1C1C"/>
                </a:solidFill>
                <a:latin typeface="Times New Roman"/>
                <a:ea typeface="Times New Roman"/>
                <a:cs typeface="Times New Roman"/>
                <a:sym typeface="Times New Roman"/>
              </a:rPr>
              <a:t>SALARY&gt;C</a:t>
            </a:r>
            <a:r>
              <a:rPr b="0" i="0" lang="en-US" sz="2000" u="none" cap="none" strike="noStrike">
                <a:solidFill>
                  <a:srgbClr val="1C1C1C"/>
                </a:solidFill>
                <a:latin typeface="Times New Roman"/>
                <a:ea typeface="Times New Roman"/>
                <a:cs typeface="Times New Roman"/>
                <a:sym typeface="Times New Roman"/>
              </a:rPr>
              <a:t>(EMPLOYEE))</a:t>
            </a:r>
            <a:endParaRPr b="0" baseline="-25000" i="0" sz="2000" u="none" cap="none" strike="noStrike">
              <a:solidFill>
                <a:srgbClr val="1C1C1C"/>
              </a:solidFill>
              <a:latin typeface="Times New Roman"/>
              <a:ea typeface="Times New Roman"/>
              <a:cs typeface="Times New Roman"/>
              <a:sym typeface="Times New Roman"/>
            </a:endParaRPr>
          </a:p>
        </p:txBody>
      </p:sp>
      <p:sp>
        <p:nvSpPr>
          <p:cNvPr id="392" name="Google Shape;392;p64"/>
          <p:cNvSpPr txBox="1"/>
          <p:nvPr/>
        </p:nvSpPr>
        <p:spPr>
          <a:xfrm>
            <a:off x="4813300" y="5689600"/>
            <a:ext cx="3860800" cy="466725"/>
          </a:xfrm>
          <a:prstGeom prst="rect">
            <a:avLst/>
          </a:prstGeom>
          <a:noFill/>
          <a:ln cap="flat" cmpd="sng" w="9525">
            <a:solidFill>
              <a:schemeClr val="lt2"/>
            </a:solidFill>
            <a:prstDash val="solid"/>
            <a:miter lim="8000"/>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1C1C1C"/>
              </a:buClr>
              <a:buSzPts val="2000"/>
              <a:buFont typeface="Noto Sans Symbols"/>
              <a:buNone/>
            </a:pPr>
            <a:r>
              <a:rPr b="0" i="0" lang="en-US" sz="2000" u="none" cap="none" strike="noStrike">
                <a:solidFill>
                  <a:srgbClr val="1C1C1C"/>
                </a:solidFill>
                <a:latin typeface="Arial"/>
                <a:ea typeface="Arial"/>
                <a:cs typeface="Arial"/>
                <a:sym typeface="Arial"/>
              </a:rPr>
              <a:t>ℱ</a:t>
            </a:r>
            <a:r>
              <a:rPr b="0" baseline="-25000" i="0" lang="en-US" sz="1800" u="none" cap="none" strike="noStrike">
                <a:solidFill>
                  <a:srgbClr val="1C1C1C"/>
                </a:solidFill>
                <a:latin typeface="Times New Roman"/>
                <a:ea typeface="Times New Roman"/>
                <a:cs typeface="Times New Roman"/>
                <a:sym typeface="Times New Roman"/>
              </a:rPr>
              <a:t>MAX SALARY</a:t>
            </a:r>
            <a:r>
              <a:rPr b="0" baseline="-25000" i="0" lang="en-US" sz="2000" u="none" cap="none" strike="noStrike">
                <a:solidFill>
                  <a:srgbClr val="1C1C1C"/>
                </a:solidFill>
                <a:latin typeface="Times New Roman"/>
                <a:ea typeface="Times New Roman"/>
                <a:cs typeface="Times New Roman"/>
                <a:sym typeface="Times New Roman"/>
              </a:rPr>
              <a:t> </a:t>
            </a:r>
            <a:r>
              <a:rPr b="0" i="0" lang="en-US" sz="2000" u="none" cap="none" strike="noStrike">
                <a:solidFill>
                  <a:srgbClr val="1C1C1C"/>
                </a:solidFill>
                <a:latin typeface="Times New Roman"/>
                <a:ea typeface="Times New Roman"/>
                <a:cs typeface="Times New Roman"/>
                <a:sym typeface="Times New Roman"/>
              </a:rPr>
              <a:t>(</a:t>
            </a:r>
            <a:r>
              <a:rPr b="0" i="0" lang="en-US" sz="2400" u="none" cap="none" strike="noStrike">
                <a:solidFill>
                  <a:srgbClr val="1C1C1C"/>
                </a:solidFill>
                <a:latin typeface="Merriweather Sans"/>
                <a:ea typeface="Merriweather Sans"/>
                <a:cs typeface="Merriweather Sans"/>
                <a:sym typeface="Merriweather Sans"/>
              </a:rPr>
              <a:t>σ</a:t>
            </a:r>
            <a:r>
              <a:rPr b="0" baseline="-25000" i="0" lang="en-US" sz="1800" u="none" cap="none" strike="noStrike">
                <a:solidFill>
                  <a:srgbClr val="1C1C1C"/>
                </a:solidFill>
                <a:latin typeface="Times New Roman"/>
                <a:ea typeface="Times New Roman"/>
                <a:cs typeface="Times New Roman"/>
                <a:sym typeface="Times New Roman"/>
              </a:rPr>
              <a:t>DNO=5 </a:t>
            </a:r>
            <a:r>
              <a:rPr b="0" i="0" lang="en-US" sz="2000" u="none" cap="none" strike="noStrike">
                <a:solidFill>
                  <a:srgbClr val="1C1C1C"/>
                </a:solidFill>
                <a:latin typeface="Times New Roman"/>
                <a:ea typeface="Times New Roman"/>
                <a:cs typeface="Times New Roman"/>
                <a:sym typeface="Times New Roman"/>
              </a:rPr>
              <a:t>(EMPLOYEE))</a:t>
            </a:r>
            <a:endParaRPr b="0" i="0" sz="2000" u="none" cap="none" strike="noStrike">
              <a:solidFill>
                <a:srgbClr val="1C1C1C"/>
              </a:solidFill>
              <a:latin typeface="Times New Roman"/>
              <a:ea typeface="Times New Roman"/>
              <a:cs typeface="Times New Roman"/>
              <a:sym typeface="Times New Roman"/>
            </a:endParaRPr>
          </a:p>
        </p:txBody>
      </p:sp>
      <p:sp>
        <p:nvSpPr>
          <p:cNvPr id="393" name="Google Shape;393;p64"/>
          <p:cNvSpPr/>
          <p:nvPr/>
        </p:nvSpPr>
        <p:spPr>
          <a:xfrm>
            <a:off x="2330450" y="5276850"/>
            <a:ext cx="342900" cy="412750"/>
          </a:xfrm>
          <a:prstGeom prst="downArrow">
            <a:avLst>
              <a:gd fmla="val 50000" name="adj1"/>
              <a:gd fmla="val 30092" name="adj2"/>
            </a:avLst>
          </a:prstGeom>
          <a:noFill/>
          <a:ln cap="flat" cmpd="sng" w="9525">
            <a:solidFill>
              <a:schemeClr val="lt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2"/>
              </a:buClr>
              <a:buSzPts val="2400"/>
              <a:buFont typeface="Noto Sans Symbols"/>
              <a:buNone/>
            </a:pPr>
            <a:r>
              <a:t/>
            </a:r>
            <a:endParaRPr b="0" i="0" sz="2400" u="none" cap="none" strike="noStrike">
              <a:solidFill>
                <a:srgbClr val="1C1C1C"/>
              </a:solidFill>
              <a:latin typeface="Times New Roman"/>
              <a:ea typeface="Times New Roman"/>
              <a:cs typeface="Times New Roman"/>
              <a:sym typeface="Times New Roman"/>
            </a:endParaRPr>
          </a:p>
        </p:txBody>
      </p:sp>
      <p:sp>
        <p:nvSpPr>
          <p:cNvPr id="394" name="Google Shape;394;p64"/>
          <p:cNvSpPr/>
          <p:nvPr/>
        </p:nvSpPr>
        <p:spPr>
          <a:xfrm>
            <a:off x="6521450" y="5222875"/>
            <a:ext cx="342900" cy="466725"/>
          </a:xfrm>
          <a:prstGeom prst="downArrow">
            <a:avLst>
              <a:gd fmla="val 50000" name="adj1"/>
              <a:gd fmla="val 34027" name="adj2"/>
            </a:avLst>
          </a:prstGeom>
          <a:noFill/>
          <a:ln cap="flat" cmpd="sng" w="9525">
            <a:solidFill>
              <a:schemeClr val="lt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2"/>
              </a:buClr>
              <a:buSzPts val="2400"/>
              <a:buFont typeface="Noto Sans Symbols"/>
              <a:buNone/>
            </a:pPr>
            <a:r>
              <a:t/>
            </a:r>
            <a:endParaRPr b="0" i="0" sz="2400" u="none" cap="none" strike="noStrike">
              <a:solidFill>
                <a:srgbClr val="1C1C1C"/>
              </a:solidFill>
              <a:latin typeface="Times New Roman"/>
              <a:ea typeface="Times New Roman"/>
              <a:cs typeface="Times New Roman"/>
              <a:sym typeface="Times New Roman"/>
            </a:endParaRPr>
          </a:p>
        </p:txBody>
      </p:sp>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7" name="Shape 1327"/>
        <p:cNvGrpSpPr/>
        <p:nvPr/>
      </p:nvGrpSpPr>
      <p:grpSpPr>
        <a:xfrm>
          <a:off x="0" y="0"/>
          <a:ext cx="0" cy="0"/>
          <a:chOff x="0" y="0"/>
          <a:chExt cx="0" cy="0"/>
        </a:xfrm>
      </p:grpSpPr>
      <p:sp>
        <p:nvSpPr>
          <p:cNvPr id="1328" name="Google Shape;1328;p190"/>
          <p:cNvSpPr txBox="1"/>
          <p:nvPr>
            <p:ph type="title"/>
          </p:nvPr>
        </p:nvSpPr>
        <p:spPr>
          <a:xfrm>
            <a:off x="457200" y="704850"/>
            <a:ext cx="8229600" cy="1143000"/>
          </a:xfrm>
          <a:prstGeom prst="rect">
            <a:avLst/>
          </a:prstGeom>
          <a:noFill/>
          <a:ln>
            <a:noFill/>
          </a:ln>
        </p:spPr>
        <p:txBody>
          <a:bodyPr anchorCtr="0" anchor="b" bIns="0" lIns="0" spcFirstLastPara="1" rIns="0" wrap="square" tIns="45700">
            <a:noAutofit/>
          </a:bodyPr>
          <a:lstStyle/>
          <a:p>
            <a:pPr indent="0" lvl="0" marL="0" rtl="0" algn="l">
              <a:spcBef>
                <a:spcPts val="0"/>
              </a:spcBef>
              <a:spcAft>
                <a:spcPts val="0"/>
              </a:spcAft>
              <a:buNone/>
            </a:pPr>
            <a:r>
              <a:t/>
            </a:r>
            <a:endParaRPr/>
          </a:p>
        </p:txBody>
      </p:sp>
      <p:sp>
        <p:nvSpPr>
          <p:cNvPr id="1329" name="Google Shape;1329;p190"/>
          <p:cNvSpPr txBox="1"/>
          <p:nvPr>
            <p:ph idx="1" type="body"/>
          </p:nvPr>
        </p:nvSpPr>
        <p:spPr>
          <a:xfrm>
            <a:off x="457200" y="1935163"/>
            <a:ext cx="8229600" cy="4389437"/>
          </a:xfrm>
          <a:prstGeom prst="rect">
            <a:avLst/>
          </a:prstGeom>
          <a:noFill/>
          <a:ln>
            <a:noFill/>
          </a:ln>
        </p:spPr>
        <p:txBody>
          <a:bodyPr anchorCtr="0" anchor="t" bIns="45700" lIns="91425" spcFirstLastPara="1" rIns="91425" wrap="square" tIns="45700">
            <a:noAutofit/>
          </a:bodyPr>
          <a:lstStyle/>
          <a:p>
            <a:pPr indent="-273050" lvl="0" marL="273050" rtl="0" algn="just">
              <a:spcBef>
                <a:spcPts val="0"/>
              </a:spcBef>
              <a:spcAft>
                <a:spcPts val="0"/>
              </a:spcAft>
              <a:buSzPts val="2470"/>
              <a:buChar char="⚫"/>
            </a:pPr>
            <a:r>
              <a:rPr lang="en-US"/>
              <a:t>The cost of an algorithm is depend of a cardinality of its input. </a:t>
            </a:r>
            <a:endParaRPr/>
          </a:p>
          <a:p>
            <a:pPr indent="-273050" lvl="0" marL="273050" rtl="0" algn="just">
              <a:spcBef>
                <a:spcPts val="520"/>
              </a:spcBef>
              <a:spcAft>
                <a:spcPts val="0"/>
              </a:spcAft>
              <a:buSzPts val="2470"/>
              <a:buChar char="⚫"/>
            </a:pPr>
            <a:r>
              <a:rPr lang="en-US"/>
              <a:t>To estimate the cost of different query execution strategies, the query tree is viewed as containing a series of basic operations which are linked in order to perform the query. </a:t>
            </a:r>
            <a:endParaRPr/>
          </a:p>
          <a:p>
            <a:pPr indent="-273050" lvl="0" marL="273050" rtl="0" algn="just">
              <a:spcBef>
                <a:spcPts val="520"/>
              </a:spcBef>
              <a:spcAft>
                <a:spcPts val="0"/>
              </a:spcAft>
              <a:buSzPts val="2470"/>
              <a:buChar char="⚫"/>
            </a:pPr>
            <a:r>
              <a:rPr lang="en-US"/>
              <a:t>It is also important to know the expected cardinality of an operation’s output because this forms the input to the next operation.</a:t>
            </a:r>
            <a:endParaRPr/>
          </a:p>
        </p:txBody>
      </p:sp>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3" name="Shape 1333"/>
        <p:cNvGrpSpPr/>
        <p:nvPr/>
      </p:nvGrpSpPr>
      <p:grpSpPr>
        <a:xfrm>
          <a:off x="0" y="0"/>
          <a:ext cx="0" cy="0"/>
          <a:chOff x="0" y="0"/>
          <a:chExt cx="0" cy="0"/>
        </a:xfrm>
      </p:grpSpPr>
      <p:sp>
        <p:nvSpPr>
          <p:cNvPr id="1334" name="Google Shape;1334;p191"/>
          <p:cNvSpPr txBox="1"/>
          <p:nvPr>
            <p:ph type="title"/>
          </p:nvPr>
        </p:nvSpPr>
        <p:spPr>
          <a:xfrm>
            <a:off x="457200" y="704850"/>
            <a:ext cx="8229600" cy="1143000"/>
          </a:xfrm>
          <a:prstGeom prst="rect">
            <a:avLst/>
          </a:prstGeom>
          <a:noFill/>
          <a:ln>
            <a:noFill/>
          </a:ln>
        </p:spPr>
        <p:txBody>
          <a:bodyPr anchorCtr="0" anchor="b" bIns="0" lIns="0" spcFirstLastPara="1" rIns="0" wrap="square" tIns="45700">
            <a:noAutofit/>
          </a:bodyPr>
          <a:lstStyle/>
          <a:p>
            <a:pPr indent="0" lvl="0" marL="0" rtl="0" algn="l">
              <a:spcBef>
                <a:spcPts val="0"/>
              </a:spcBef>
              <a:spcAft>
                <a:spcPts val="0"/>
              </a:spcAft>
              <a:buNone/>
            </a:pPr>
            <a:r>
              <a:t/>
            </a:r>
            <a:endParaRPr/>
          </a:p>
        </p:txBody>
      </p:sp>
      <p:sp>
        <p:nvSpPr>
          <p:cNvPr id="1335" name="Google Shape;1335;p191"/>
          <p:cNvSpPr txBox="1"/>
          <p:nvPr>
            <p:ph idx="1" type="body"/>
          </p:nvPr>
        </p:nvSpPr>
        <p:spPr>
          <a:xfrm>
            <a:off x="457200" y="1935163"/>
            <a:ext cx="8229600" cy="4389437"/>
          </a:xfrm>
          <a:prstGeom prst="rect">
            <a:avLst/>
          </a:prstGeom>
          <a:noFill/>
          <a:ln>
            <a:noFill/>
          </a:ln>
        </p:spPr>
        <p:txBody>
          <a:bodyPr anchorCtr="0" anchor="t" bIns="45700" lIns="91425" spcFirstLastPara="1" rIns="91425" wrap="square" tIns="45700">
            <a:noAutofit/>
          </a:bodyPr>
          <a:lstStyle/>
          <a:p>
            <a:pPr indent="-273050" lvl="0" marL="273050" rtl="0" algn="l">
              <a:spcBef>
                <a:spcPts val="0"/>
              </a:spcBef>
              <a:spcAft>
                <a:spcPts val="0"/>
              </a:spcAft>
              <a:buSzPts val="2470"/>
              <a:buChar char="⚫"/>
            </a:pPr>
            <a:r>
              <a:rPr lang="en-US"/>
              <a:t>Cost Components of Query Execution</a:t>
            </a:r>
            <a:endParaRPr/>
          </a:p>
          <a:p>
            <a:pPr indent="-246380" lvl="1" marL="640080" rtl="0" algn="l">
              <a:spcBef>
                <a:spcPts val="480"/>
              </a:spcBef>
              <a:spcAft>
                <a:spcPts val="0"/>
              </a:spcAft>
              <a:buSzPts val="2040"/>
              <a:buChar char="⚫"/>
            </a:pPr>
            <a:r>
              <a:rPr lang="en-US"/>
              <a:t>The cost of executing the query includes the following components: </a:t>
            </a:r>
            <a:endParaRPr/>
          </a:p>
          <a:p>
            <a:pPr indent="-246380" lvl="1" marL="640080" rtl="0" algn="l">
              <a:spcBef>
                <a:spcPts val="480"/>
              </a:spcBef>
              <a:spcAft>
                <a:spcPts val="0"/>
              </a:spcAft>
              <a:buSzPts val="2040"/>
              <a:buChar char="⚫"/>
            </a:pPr>
            <a:r>
              <a:rPr lang="en-US"/>
              <a:t>Access cost to secondary storage. </a:t>
            </a:r>
            <a:endParaRPr/>
          </a:p>
          <a:p>
            <a:pPr indent="-246380" lvl="1" marL="640080" rtl="0" algn="l">
              <a:spcBef>
                <a:spcPts val="480"/>
              </a:spcBef>
              <a:spcAft>
                <a:spcPts val="0"/>
              </a:spcAft>
              <a:buSzPts val="2040"/>
              <a:buChar char="⚫"/>
            </a:pPr>
            <a:r>
              <a:rPr lang="en-US"/>
              <a:t>Storage cost.</a:t>
            </a:r>
            <a:endParaRPr/>
          </a:p>
          <a:p>
            <a:pPr indent="-246380" lvl="1" marL="640080" rtl="0" algn="l">
              <a:spcBef>
                <a:spcPts val="480"/>
              </a:spcBef>
              <a:spcAft>
                <a:spcPts val="0"/>
              </a:spcAft>
              <a:buSzPts val="2040"/>
              <a:buChar char="⚫"/>
            </a:pPr>
            <a:r>
              <a:rPr lang="en-US"/>
              <a:t>Computation cost. </a:t>
            </a:r>
            <a:endParaRPr/>
          </a:p>
          <a:p>
            <a:pPr indent="-246380" lvl="1" marL="640080" rtl="0" algn="l">
              <a:spcBef>
                <a:spcPts val="480"/>
              </a:spcBef>
              <a:spcAft>
                <a:spcPts val="0"/>
              </a:spcAft>
              <a:buSzPts val="2040"/>
              <a:buChar char="⚫"/>
            </a:pPr>
            <a:r>
              <a:rPr lang="en-US"/>
              <a:t>Memory uses cost.</a:t>
            </a:r>
            <a:endParaRPr/>
          </a:p>
          <a:p>
            <a:pPr indent="-246380" lvl="1" marL="640080" rtl="0" algn="l">
              <a:spcBef>
                <a:spcPts val="480"/>
              </a:spcBef>
              <a:spcAft>
                <a:spcPts val="0"/>
              </a:spcAft>
              <a:buSzPts val="2040"/>
              <a:buChar char="⚫"/>
            </a:pPr>
            <a:r>
              <a:rPr lang="en-US"/>
              <a:t>Communication cost.</a:t>
            </a:r>
            <a:endParaRPr/>
          </a:p>
        </p:txBody>
      </p:sp>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9" name="Shape 1339"/>
        <p:cNvGrpSpPr/>
        <p:nvPr/>
      </p:nvGrpSpPr>
      <p:grpSpPr>
        <a:xfrm>
          <a:off x="0" y="0"/>
          <a:ext cx="0" cy="0"/>
          <a:chOff x="0" y="0"/>
          <a:chExt cx="0" cy="0"/>
        </a:xfrm>
      </p:grpSpPr>
      <p:sp>
        <p:nvSpPr>
          <p:cNvPr id="1340" name="Google Shape;1340;p192"/>
          <p:cNvSpPr txBox="1"/>
          <p:nvPr>
            <p:ph idx="1" type="body"/>
          </p:nvPr>
        </p:nvSpPr>
        <p:spPr>
          <a:xfrm>
            <a:off x="5715" y="153670"/>
            <a:ext cx="8985885" cy="5256530"/>
          </a:xfrm>
          <a:prstGeom prst="rect">
            <a:avLst/>
          </a:prstGeom>
          <a:noFill/>
          <a:ln>
            <a:noFill/>
          </a:ln>
        </p:spPr>
        <p:txBody>
          <a:bodyPr anchorCtr="0" anchor="t" bIns="45700" lIns="91425" spcFirstLastPara="1" rIns="91425" wrap="square" tIns="45700">
            <a:noAutofit/>
          </a:bodyPr>
          <a:lstStyle/>
          <a:p>
            <a:pPr indent="-273050" lvl="0" marL="273050" rtl="0" algn="l">
              <a:spcBef>
                <a:spcPts val="0"/>
              </a:spcBef>
              <a:spcAft>
                <a:spcPts val="0"/>
              </a:spcAft>
              <a:buSzPts val="2470"/>
              <a:buChar char="⚫"/>
            </a:pPr>
            <a:r>
              <a:rPr lang="en-US"/>
              <a:t>Cost Components for Query Execution:</a:t>
            </a:r>
            <a:endParaRPr/>
          </a:p>
          <a:p>
            <a:pPr indent="-273050" lvl="0" marL="273050" rtl="0" algn="l">
              <a:spcBef>
                <a:spcPts val="400"/>
              </a:spcBef>
              <a:spcAft>
                <a:spcPts val="0"/>
              </a:spcAft>
              <a:buSzPts val="1900"/>
              <a:buChar char="⚫"/>
            </a:pPr>
            <a:r>
              <a:rPr lang="en-US" sz="2000"/>
              <a:t>The cost of executing a query includes the following components:</a:t>
            </a:r>
            <a:endParaRPr/>
          </a:p>
          <a:p>
            <a:pPr indent="-273050" lvl="0" marL="273050" rtl="0" algn="l">
              <a:spcBef>
                <a:spcPts val="400"/>
              </a:spcBef>
              <a:spcAft>
                <a:spcPts val="0"/>
              </a:spcAft>
              <a:buSzPts val="1900"/>
              <a:buChar char="⚫"/>
            </a:pPr>
            <a:r>
              <a:rPr lang="en-US" sz="2000"/>
              <a:t>     </a:t>
            </a:r>
            <a:r>
              <a:rPr b="1" lang="en-US" sz="2000"/>
              <a:t>Access cost to secondary storage.</a:t>
            </a:r>
            <a:r>
              <a:rPr lang="en-US" sz="2000"/>
              <a:t> </a:t>
            </a:r>
            <a:endParaRPr/>
          </a:p>
          <a:p>
            <a:pPr indent="-246380" lvl="1" marL="640080" rtl="0" algn="l">
              <a:spcBef>
                <a:spcPts val="400"/>
              </a:spcBef>
              <a:spcAft>
                <a:spcPts val="0"/>
              </a:spcAft>
              <a:buSzPts val="1700"/>
              <a:buChar char="⚫"/>
            </a:pPr>
            <a:r>
              <a:rPr lang="en-US" sz="2000"/>
              <a:t>This is the cost of transferring (reading and writing) data blocks between secondary disk storage and main memory buffers. This is also known as disk I/O (input/output) cost. </a:t>
            </a:r>
            <a:endParaRPr/>
          </a:p>
          <a:p>
            <a:pPr indent="-246380" lvl="1" marL="640080" rtl="0" algn="l">
              <a:spcBef>
                <a:spcPts val="400"/>
              </a:spcBef>
              <a:spcAft>
                <a:spcPts val="0"/>
              </a:spcAft>
              <a:buSzPts val="1700"/>
              <a:buChar char="⚫"/>
            </a:pPr>
            <a:r>
              <a:rPr lang="en-US" sz="2000"/>
              <a:t>The cost of searching for records in a disk file depends on the type of access structures on that file, such as ordering, hashing, and primary or secondary indexes. </a:t>
            </a:r>
            <a:endParaRPr/>
          </a:p>
          <a:p>
            <a:pPr indent="-246380" lvl="1" marL="640080" rtl="0" algn="l">
              <a:spcBef>
                <a:spcPts val="400"/>
              </a:spcBef>
              <a:spcAft>
                <a:spcPts val="0"/>
              </a:spcAft>
              <a:buSzPts val="1700"/>
              <a:buChar char="⚫"/>
            </a:pPr>
            <a:r>
              <a:rPr lang="en-US" sz="2000"/>
              <a:t>In addition, factors such as whether the file blocks are allocated contiguously on the same disk cylinder or scattered on the disk affect the access cost.</a:t>
            </a:r>
            <a:endParaRPr/>
          </a:p>
          <a:p>
            <a:pPr indent="-273050" lvl="0" marL="273050" rtl="0" algn="l">
              <a:spcBef>
                <a:spcPts val="400"/>
              </a:spcBef>
              <a:spcAft>
                <a:spcPts val="0"/>
              </a:spcAft>
              <a:buSzPts val="1900"/>
              <a:buChar char="⚫"/>
            </a:pPr>
            <a:r>
              <a:rPr lang="en-US" sz="2000"/>
              <a:t>   </a:t>
            </a:r>
            <a:r>
              <a:rPr b="1" lang="en-US" sz="2000"/>
              <a:t>Disk storage cost</a:t>
            </a:r>
            <a:r>
              <a:rPr lang="en-US" sz="2000"/>
              <a:t>. 	</a:t>
            </a:r>
            <a:endParaRPr/>
          </a:p>
          <a:p>
            <a:pPr indent="-273050" lvl="0" marL="273050" rtl="0" algn="l">
              <a:spcBef>
                <a:spcPts val="400"/>
              </a:spcBef>
              <a:spcAft>
                <a:spcPts val="0"/>
              </a:spcAft>
              <a:buSzPts val="1900"/>
              <a:buChar char="⚫"/>
            </a:pPr>
            <a:r>
              <a:rPr lang="en-US" sz="2000"/>
              <a:t>    This is the cost of storing on disk any  intermediate files that are generated</a:t>
            </a:r>
            <a:endParaRPr/>
          </a:p>
          <a:p>
            <a:pPr indent="0" lvl="0" marL="0" rtl="0" algn="l">
              <a:spcBef>
                <a:spcPts val="400"/>
              </a:spcBef>
              <a:spcAft>
                <a:spcPts val="0"/>
              </a:spcAft>
              <a:buSzPts val="1900"/>
              <a:buNone/>
            </a:pPr>
            <a:r>
              <a:rPr lang="en-US" sz="2000"/>
              <a:t>        by an execution strategy for the query.</a:t>
            </a:r>
            <a:endParaRPr/>
          </a:p>
          <a:p>
            <a:pPr indent="0" lvl="0" marL="0" rtl="0" algn="l">
              <a:spcBef>
                <a:spcPts val="520"/>
              </a:spcBef>
              <a:spcAft>
                <a:spcPts val="0"/>
              </a:spcAft>
              <a:buSzPts val="2470"/>
              <a:buNone/>
            </a:pPr>
            <a:r>
              <a:t/>
            </a:r>
            <a:endParaRPr/>
          </a:p>
        </p:txBody>
      </p:sp>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4" name="Shape 1344"/>
        <p:cNvGrpSpPr/>
        <p:nvPr/>
      </p:nvGrpSpPr>
      <p:grpSpPr>
        <a:xfrm>
          <a:off x="0" y="0"/>
          <a:ext cx="0" cy="0"/>
          <a:chOff x="0" y="0"/>
          <a:chExt cx="0" cy="0"/>
        </a:xfrm>
      </p:grpSpPr>
      <p:sp>
        <p:nvSpPr>
          <p:cNvPr id="1345" name="Google Shape;1345;p193"/>
          <p:cNvSpPr txBox="1"/>
          <p:nvPr>
            <p:ph idx="1" type="body"/>
          </p:nvPr>
        </p:nvSpPr>
        <p:spPr>
          <a:xfrm>
            <a:off x="224155" y="762000"/>
            <a:ext cx="8695690" cy="4389120"/>
          </a:xfrm>
          <a:prstGeom prst="rect">
            <a:avLst/>
          </a:prstGeom>
          <a:noFill/>
          <a:ln>
            <a:noFill/>
          </a:ln>
        </p:spPr>
        <p:txBody>
          <a:bodyPr anchorCtr="0" anchor="t" bIns="45700" lIns="91425" spcFirstLastPara="1" rIns="91425" wrap="square" tIns="45700">
            <a:noAutofit/>
          </a:bodyPr>
          <a:lstStyle/>
          <a:p>
            <a:pPr indent="-273050" lvl="0" marL="273050" rtl="0" algn="just">
              <a:lnSpc>
                <a:spcPct val="150000"/>
              </a:lnSpc>
              <a:spcBef>
                <a:spcPts val="0"/>
              </a:spcBef>
              <a:spcAft>
                <a:spcPts val="0"/>
              </a:spcAft>
              <a:buSzPts val="1900"/>
              <a:buChar char="⚫"/>
            </a:pPr>
            <a:r>
              <a:rPr b="1" lang="en-US" sz="2000"/>
              <a:t>Computation cost. </a:t>
            </a:r>
            <a:r>
              <a:rPr lang="en-US" sz="2000"/>
              <a:t>This is the cost of performing in-memory operations on the records within the data buffers during query execution. Such operations include searching for and sorting records, merging records for a join or a sort operation, and performing computations on field values. This is also known as CPU (central processing unit) cost.</a:t>
            </a:r>
            <a:endParaRPr sz="2000"/>
          </a:p>
          <a:p>
            <a:pPr indent="-273050" lvl="0" marL="273050" rtl="0" algn="just">
              <a:lnSpc>
                <a:spcPct val="150000"/>
              </a:lnSpc>
              <a:spcBef>
                <a:spcPts val="0"/>
              </a:spcBef>
              <a:spcAft>
                <a:spcPts val="0"/>
              </a:spcAft>
              <a:buSzPts val="1900"/>
              <a:buChar char="⚫"/>
            </a:pPr>
            <a:r>
              <a:rPr b="1" lang="en-US" sz="2000"/>
              <a:t>Memory usage cost. </a:t>
            </a:r>
            <a:r>
              <a:rPr lang="en-US" sz="2000"/>
              <a:t>This is the cost pertaining to the number of main memory buffers needed during query execution.</a:t>
            </a:r>
            <a:endParaRPr sz="2000"/>
          </a:p>
          <a:p>
            <a:pPr indent="-273050" lvl="0" marL="273050" rtl="0" algn="just">
              <a:lnSpc>
                <a:spcPct val="150000"/>
              </a:lnSpc>
              <a:spcBef>
                <a:spcPts val="0"/>
              </a:spcBef>
              <a:spcAft>
                <a:spcPts val="0"/>
              </a:spcAft>
              <a:buSzPts val="1900"/>
              <a:buChar char="⚫"/>
            </a:pPr>
            <a:r>
              <a:rPr b="1" lang="en-US" sz="2000"/>
              <a:t> Communication cost</a:t>
            </a:r>
            <a:r>
              <a:rPr lang="en-US" sz="2000"/>
              <a:t>. This is the cost of shipping the query and its results from the database site to the site or terminal where the query originated. </a:t>
            </a:r>
            <a:endParaRPr sz="2000"/>
          </a:p>
        </p:txBody>
      </p:sp>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9" name="Shape 1349"/>
        <p:cNvGrpSpPr/>
        <p:nvPr/>
      </p:nvGrpSpPr>
      <p:grpSpPr>
        <a:xfrm>
          <a:off x="0" y="0"/>
          <a:ext cx="0" cy="0"/>
          <a:chOff x="0" y="0"/>
          <a:chExt cx="0" cy="0"/>
        </a:xfrm>
      </p:grpSpPr>
      <p:sp>
        <p:nvSpPr>
          <p:cNvPr id="1350" name="Google Shape;1350;p194"/>
          <p:cNvSpPr txBox="1"/>
          <p:nvPr>
            <p:ph idx="1" type="body"/>
          </p:nvPr>
        </p:nvSpPr>
        <p:spPr>
          <a:xfrm>
            <a:off x="259080" y="662940"/>
            <a:ext cx="8229600" cy="5095875"/>
          </a:xfrm>
          <a:prstGeom prst="rect">
            <a:avLst/>
          </a:prstGeom>
          <a:noFill/>
          <a:ln>
            <a:noFill/>
          </a:ln>
        </p:spPr>
        <p:txBody>
          <a:bodyPr anchorCtr="0" anchor="t" bIns="45700" lIns="91425" spcFirstLastPara="1" rIns="91425" wrap="square" tIns="45700">
            <a:noAutofit/>
          </a:bodyPr>
          <a:lstStyle/>
          <a:p>
            <a:pPr indent="-273050" lvl="0" marL="273050" rtl="0" algn="l">
              <a:spcBef>
                <a:spcPts val="0"/>
              </a:spcBef>
              <a:spcAft>
                <a:spcPts val="0"/>
              </a:spcAft>
              <a:buSzPts val="2470"/>
              <a:buChar char="⚫"/>
            </a:pPr>
            <a:r>
              <a:rPr b="1" lang="en-US"/>
              <a:t>Importance of Access cost</a:t>
            </a:r>
            <a:endParaRPr/>
          </a:p>
          <a:p>
            <a:pPr indent="-273050" lvl="0" marL="273050" rtl="0" algn="just">
              <a:lnSpc>
                <a:spcPct val="150000"/>
              </a:lnSpc>
              <a:spcBef>
                <a:spcPts val="0"/>
              </a:spcBef>
              <a:spcAft>
                <a:spcPts val="0"/>
              </a:spcAft>
              <a:buSzPts val="1900"/>
              <a:buChar char="⚫"/>
            </a:pPr>
            <a:r>
              <a:rPr lang="en-US" sz="2000"/>
              <a:t>Out of the above five cost components, the most important is the secondary storage access cost. </a:t>
            </a:r>
            <a:endParaRPr/>
          </a:p>
          <a:p>
            <a:pPr indent="-273050" lvl="0" marL="273050" rtl="0" algn="just">
              <a:lnSpc>
                <a:spcPct val="150000"/>
              </a:lnSpc>
              <a:spcBef>
                <a:spcPts val="0"/>
              </a:spcBef>
              <a:spcAft>
                <a:spcPts val="0"/>
              </a:spcAft>
              <a:buSzPts val="1900"/>
              <a:buChar char="⚫"/>
            </a:pPr>
            <a:r>
              <a:rPr lang="en-US" sz="2000"/>
              <a:t>The emphasis of the cost minimization depends on the size and type of database applications. </a:t>
            </a:r>
            <a:endParaRPr/>
          </a:p>
          <a:p>
            <a:pPr indent="-273050" lvl="0" marL="273050" rtl="0" algn="just">
              <a:lnSpc>
                <a:spcPct val="150000"/>
              </a:lnSpc>
              <a:spcBef>
                <a:spcPts val="0"/>
              </a:spcBef>
              <a:spcAft>
                <a:spcPts val="0"/>
              </a:spcAft>
              <a:buSzPts val="1900"/>
              <a:buChar char="⚫"/>
            </a:pPr>
            <a:r>
              <a:rPr lang="en-US" sz="2000"/>
              <a:t>For example in smaller database the emphasis is on the minimizing computing cost as because most of the data in the files involve in the query can be completely store in the main memory. </a:t>
            </a:r>
            <a:endParaRPr/>
          </a:p>
          <a:p>
            <a:pPr indent="-273050" lvl="0" marL="273050" rtl="0" algn="just">
              <a:lnSpc>
                <a:spcPct val="150000"/>
              </a:lnSpc>
              <a:spcBef>
                <a:spcPts val="0"/>
              </a:spcBef>
              <a:spcAft>
                <a:spcPts val="0"/>
              </a:spcAft>
              <a:buSzPts val="1900"/>
              <a:buChar char="⚫"/>
            </a:pPr>
            <a:r>
              <a:rPr lang="en-US" sz="2000"/>
              <a:t>For large database, the main emphasis is on minimizing the access cost to secondary device.</a:t>
            </a:r>
            <a:endParaRPr/>
          </a:p>
        </p:txBody>
      </p:sp>
    </p:spTree>
  </p:cSld>
  <p:clrMapOvr>
    <a:masterClrMapping/>
  </p:clrMapOvr>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4" name="Shape 1354"/>
        <p:cNvGrpSpPr/>
        <p:nvPr/>
      </p:nvGrpSpPr>
      <p:grpSpPr>
        <a:xfrm>
          <a:off x="0" y="0"/>
          <a:ext cx="0" cy="0"/>
          <a:chOff x="0" y="0"/>
          <a:chExt cx="0" cy="0"/>
        </a:xfrm>
      </p:grpSpPr>
      <p:sp>
        <p:nvSpPr>
          <p:cNvPr id="1355" name="Google Shape;1355;p195"/>
          <p:cNvSpPr txBox="1"/>
          <p:nvPr>
            <p:ph type="title"/>
          </p:nvPr>
        </p:nvSpPr>
        <p:spPr>
          <a:xfrm>
            <a:off x="457200" y="704850"/>
            <a:ext cx="8229600" cy="1143000"/>
          </a:xfrm>
          <a:prstGeom prst="rect">
            <a:avLst/>
          </a:prstGeom>
          <a:noFill/>
          <a:ln>
            <a:noFill/>
          </a:ln>
        </p:spPr>
        <p:txBody>
          <a:bodyPr anchorCtr="0" anchor="b" bIns="0" lIns="0" spcFirstLastPara="1" rIns="0" wrap="square" tIns="45700">
            <a:noAutofit/>
          </a:bodyPr>
          <a:lstStyle/>
          <a:p>
            <a:pPr indent="0" lvl="0" marL="0" rtl="0" algn="l">
              <a:spcBef>
                <a:spcPts val="0"/>
              </a:spcBef>
              <a:spcAft>
                <a:spcPts val="0"/>
              </a:spcAft>
              <a:buNone/>
            </a:pPr>
            <a:r>
              <a:t/>
            </a:r>
            <a:endParaRPr/>
          </a:p>
        </p:txBody>
      </p:sp>
      <p:sp>
        <p:nvSpPr>
          <p:cNvPr id="1356" name="Google Shape;1356;p195"/>
          <p:cNvSpPr txBox="1"/>
          <p:nvPr>
            <p:ph idx="1" type="body"/>
          </p:nvPr>
        </p:nvSpPr>
        <p:spPr>
          <a:xfrm>
            <a:off x="457200" y="1935163"/>
            <a:ext cx="8229600" cy="4389437"/>
          </a:xfrm>
          <a:prstGeom prst="rect">
            <a:avLst/>
          </a:prstGeom>
          <a:noFill/>
          <a:ln>
            <a:noFill/>
          </a:ln>
        </p:spPr>
        <p:txBody>
          <a:bodyPr anchorCtr="0" anchor="t" bIns="45700" lIns="91425" spcFirstLastPara="1" rIns="91425" wrap="square" tIns="45700">
            <a:noAutofit/>
          </a:bodyPr>
          <a:lstStyle/>
          <a:p>
            <a:pPr indent="-273050" lvl="0" marL="273050" rtl="0" algn="just">
              <a:spcBef>
                <a:spcPts val="0"/>
              </a:spcBef>
              <a:spcAft>
                <a:spcPts val="0"/>
              </a:spcAft>
              <a:buSzPts val="2470"/>
              <a:buChar char="⚫"/>
            </a:pPr>
            <a:r>
              <a:rPr lang="en-US"/>
              <a:t> </a:t>
            </a:r>
            <a:r>
              <a:rPr lang="en-US" sz="2400"/>
              <a:t>For distributed database, the communication cost is minimized as because many sites are involved for the data transfer. </a:t>
            </a:r>
            <a:endParaRPr/>
          </a:p>
          <a:p>
            <a:pPr indent="-273050" lvl="0" marL="273050" rtl="0" algn="just">
              <a:spcBef>
                <a:spcPts val="480"/>
              </a:spcBef>
              <a:spcAft>
                <a:spcPts val="0"/>
              </a:spcAft>
              <a:buSzPts val="2280"/>
              <a:buChar char="⚫"/>
            </a:pPr>
            <a:r>
              <a:rPr lang="en-US" sz="2400"/>
              <a:t>To estimate the cost of various execution strategies, we must keep track of any information that is needed for the cost function. </a:t>
            </a:r>
            <a:endParaRPr/>
          </a:p>
          <a:p>
            <a:pPr indent="-273050" lvl="0" marL="273050" rtl="0" algn="just">
              <a:spcBef>
                <a:spcPts val="480"/>
              </a:spcBef>
              <a:spcAft>
                <a:spcPts val="0"/>
              </a:spcAft>
              <a:buSzPts val="2280"/>
              <a:buChar char="⚫"/>
            </a:pPr>
            <a:r>
              <a:rPr lang="en-US" sz="2400"/>
              <a:t>This information may be stored in database catalog, where it is accessed by the query optimizer.</a:t>
            </a:r>
            <a:endParaRPr/>
          </a:p>
        </p:txBody>
      </p:sp>
    </p:spTree>
  </p:cSld>
  <p:clrMapOvr>
    <a:masterClrMapping/>
  </p:clrMapOvr>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0" name="Shape 1360"/>
        <p:cNvGrpSpPr/>
        <p:nvPr/>
      </p:nvGrpSpPr>
      <p:grpSpPr>
        <a:xfrm>
          <a:off x="0" y="0"/>
          <a:ext cx="0" cy="0"/>
          <a:chOff x="0" y="0"/>
          <a:chExt cx="0" cy="0"/>
        </a:xfrm>
      </p:grpSpPr>
      <p:pic>
        <p:nvPicPr>
          <p:cNvPr id="1361" name="Google Shape;1361;p196"/>
          <p:cNvPicPr preferRelativeResize="0"/>
          <p:nvPr>
            <p:ph idx="1" type="body"/>
          </p:nvPr>
        </p:nvPicPr>
        <p:blipFill rotWithShape="1">
          <a:blip r:embed="rId3">
            <a:alphaModFix/>
          </a:blip>
          <a:srcRect b="0" l="0" r="0" t="0"/>
          <a:stretch/>
        </p:blipFill>
        <p:spPr>
          <a:xfrm>
            <a:off x="381000" y="609600"/>
            <a:ext cx="8382000" cy="5562600"/>
          </a:xfrm>
          <a:prstGeom prst="rect">
            <a:avLst/>
          </a:prstGeom>
          <a:noFill/>
          <a:ln>
            <a:noFill/>
          </a:ln>
        </p:spPr>
      </p:pic>
    </p:spTree>
  </p:cSld>
  <p:clrMapOvr>
    <a:masterClrMapping/>
  </p:clrMapOvr>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5" name="Shape 1365"/>
        <p:cNvGrpSpPr/>
        <p:nvPr/>
      </p:nvGrpSpPr>
      <p:grpSpPr>
        <a:xfrm>
          <a:off x="0" y="0"/>
          <a:ext cx="0" cy="0"/>
          <a:chOff x="0" y="0"/>
          <a:chExt cx="0" cy="0"/>
        </a:xfrm>
      </p:grpSpPr>
      <p:pic>
        <p:nvPicPr>
          <p:cNvPr id="1366" name="Google Shape;1366;p197"/>
          <p:cNvPicPr preferRelativeResize="0"/>
          <p:nvPr>
            <p:ph idx="1" type="body"/>
          </p:nvPr>
        </p:nvPicPr>
        <p:blipFill rotWithShape="1">
          <a:blip r:embed="rId3">
            <a:alphaModFix/>
          </a:blip>
          <a:srcRect b="0" l="0" r="0" t="0"/>
          <a:stretch/>
        </p:blipFill>
        <p:spPr>
          <a:xfrm>
            <a:off x="457200" y="609600"/>
            <a:ext cx="8229600" cy="5638800"/>
          </a:xfrm>
          <a:prstGeom prst="rect">
            <a:avLst/>
          </a:prstGeom>
          <a:noFill/>
          <a:ln>
            <a:noFill/>
          </a:ln>
        </p:spPr>
      </p:pic>
    </p:spTree>
  </p:cSld>
  <p:clrMapOvr>
    <a:masterClrMapping/>
  </p:clrMapOvr>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0" name="Shape 1370"/>
        <p:cNvGrpSpPr/>
        <p:nvPr/>
      </p:nvGrpSpPr>
      <p:grpSpPr>
        <a:xfrm>
          <a:off x="0" y="0"/>
          <a:ext cx="0" cy="0"/>
          <a:chOff x="0" y="0"/>
          <a:chExt cx="0" cy="0"/>
        </a:xfrm>
      </p:grpSpPr>
      <p:pic>
        <p:nvPicPr>
          <p:cNvPr id="1371" name="Google Shape;1371;p198"/>
          <p:cNvPicPr preferRelativeResize="0"/>
          <p:nvPr>
            <p:ph idx="1" type="body"/>
          </p:nvPr>
        </p:nvPicPr>
        <p:blipFill rotWithShape="1">
          <a:blip r:embed="rId3">
            <a:alphaModFix/>
          </a:blip>
          <a:srcRect b="0" l="0" r="0" t="0"/>
          <a:stretch/>
        </p:blipFill>
        <p:spPr>
          <a:xfrm>
            <a:off x="0" y="266700"/>
            <a:ext cx="8839200" cy="6324600"/>
          </a:xfrm>
          <a:prstGeom prst="rect">
            <a:avLst/>
          </a:prstGeom>
          <a:noFill/>
          <a:ln>
            <a:noFill/>
          </a:ln>
        </p:spPr>
      </p:pic>
    </p:spTree>
  </p:cSld>
  <p:clrMapOvr>
    <a:masterClrMapping/>
  </p:clrMapOvr>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5" name="Shape 1375"/>
        <p:cNvGrpSpPr/>
        <p:nvPr/>
      </p:nvGrpSpPr>
      <p:grpSpPr>
        <a:xfrm>
          <a:off x="0" y="0"/>
          <a:ext cx="0" cy="0"/>
          <a:chOff x="0" y="0"/>
          <a:chExt cx="0" cy="0"/>
        </a:xfrm>
      </p:grpSpPr>
      <p:pic>
        <p:nvPicPr>
          <p:cNvPr id="1376" name="Google Shape;1376;p199"/>
          <p:cNvPicPr preferRelativeResize="0"/>
          <p:nvPr>
            <p:ph idx="1" type="body"/>
          </p:nvPr>
        </p:nvPicPr>
        <p:blipFill rotWithShape="1">
          <a:blip r:embed="rId3">
            <a:alphaModFix/>
          </a:blip>
          <a:srcRect b="0" l="0" r="0" t="0"/>
          <a:stretch/>
        </p:blipFill>
        <p:spPr>
          <a:xfrm>
            <a:off x="76200" y="914400"/>
            <a:ext cx="9067800" cy="44958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sp>
        <p:nvSpPr>
          <p:cNvPr id="399" name="Google Shape;399;p65"/>
          <p:cNvSpPr txBox="1"/>
          <p:nvPr>
            <p:ph type="title"/>
          </p:nvPr>
        </p:nvSpPr>
        <p:spPr>
          <a:xfrm>
            <a:off x="457200" y="0"/>
            <a:ext cx="8229600" cy="1143000"/>
          </a:xfrm>
          <a:prstGeom prst="rect">
            <a:avLst/>
          </a:prstGeom>
          <a:noFill/>
          <a:ln>
            <a:noFill/>
          </a:ln>
        </p:spPr>
        <p:txBody>
          <a:bodyPr anchorCtr="0" anchor="b" bIns="0" lIns="0" spcFirstLastPara="1" rIns="0" wrap="square" tIns="45700">
            <a:noAutofit/>
          </a:bodyPr>
          <a:lstStyle/>
          <a:p>
            <a:pPr indent="0" lvl="0" marL="0" rtl="0" algn="l">
              <a:spcBef>
                <a:spcPts val="0"/>
              </a:spcBef>
              <a:spcAft>
                <a:spcPts val="0"/>
              </a:spcAft>
              <a:buNone/>
            </a:pPr>
            <a:r>
              <a:rPr lang="en-US"/>
              <a:t>2. Query Tree Generation:</a:t>
            </a:r>
            <a:endParaRPr/>
          </a:p>
        </p:txBody>
      </p:sp>
      <p:sp>
        <p:nvSpPr>
          <p:cNvPr id="400" name="Google Shape;400;p65"/>
          <p:cNvSpPr txBox="1"/>
          <p:nvPr>
            <p:ph idx="1" type="body"/>
          </p:nvPr>
        </p:nvSpPr>
        <p:spPr>
          <a:xfrm>
            <a:off x="152400" y="1219200"/>
            <a:ext cx="8991600" cy="5029200"/>
          </a:xfrm>
          <a:prstGeom prst="rect">
            <a:avLst/>
          </a:prstGeom>
          <a:noFill/>
          <a:ln>
            <a:noFill/>
          </a:ln>
        </p:spPr>
        <p:txBody>
          <a:bodyPr anchorCtr="0" anchor="t" bIns="45700" lIns="91425" spcFirstLastPara="1" rIns="91425" wrap="square" tIns="45700">
            <a:noAutofit/>
          </a:bodyPr>
          <a:lstStyle/>
          <a:p>
            <a:pPr indent="-273050" lvl="0" marL="273050" rtl="0" algn="l">
              <a:spcBef>
                <a:spcPts val="0"/>
              </a:spcBef>
              <a:spcAft>
                <a:spcPts val="0"/>
              </a:spcAft>
              <a:buSzPts val="2470"/>
              <a:buChar char="⚫"/>
            </a:pPr>
            <a:r>
              <a:rPr lang="en-US"/>
              <a:t>A query tree is a tree data structure representing a relational algebra expression. </a:t>
            </a:r>
            <a:endParaRPr/>
          </a:p>
          <a:p>
            <a:pPr indent="-273050" lvl="0" marL="273050" rtl="0" algn="l">
              <a:spcBef>
                <a:spcPts val="520"/>
              </a:spcBef>
              <a:spcAft>
                <a:spcPts val="0"/>
              </a:spcAft>
              <a:buSzPts val="2470"/>
              <a:buChar char="⚫"/>
            </a:pPr>
            <a:r>
              <a:rPr lang="en-US"/>
              <a:t>The tables of the query are represented as leaf nodes.</a:t>
            </a:r>
            <a:endParaRPr/>
          </a:p>
          <a:p>
            <a:pPr indent="-273050" lvl="0" marL="273050" rtl="0" algn="l">
              <a:spcBef>
                <a:spcPts val="520"/>
              </a:spcBef>
              <a:spcAft>
                <a:spcPts val="0"/>
              </a:spcAft>
              <a:buSzPts val="2470"/>
              <a:buChar char="⚫"/>
            </a:pPr>
            <a:r>
              <a:rPr lang="en-US"/>
              <a:t> The relational algebra operations are represented as the internal nodes. </a:t>
            </a:r>
            <a:endParaRPr/>
          </a:p>
          <a:p>
            <a:pPr indent="-273050" lvl="0" marL="273050" rtl="0" algn="l">
              <a:spcBef>
                <a:spcPts val="520"/>
              </a:spcBef>
              <a:spcAft>
                <a:spcPts val="0"/>
              </a:spcAft>
              <a:buSzPts val="2470"/>
              <a:buChar char="⚫"/>
            </a:pPr>
            <a:r>
              <a:rPr lang="en-US"/>
              <a:t>The root represents the query as a whole.</a:t>
            </a:r>
            <a:endParaRPr/>
          </a:p>
          <a:p>
            <a:pPr indent="-273050" lvl="0" marL="273050" rtl="0" algn="l">
              <a:spcBef>
                <a:spcPts val="520"/>
              </a:spcBef>
              <a:spcAft>
                <a:spcPts val="0"/>
              </a:spcAft>
              <a:buSzPts val="2470"/>
              <a:buChar char="⚫"/>
            </a:pPr>
            <a:r>
              <a:rPr lang="en-US"/>
              <a:t>During execution, an internal node is executed whenever its operand tables are available. </a:t>
            </a:r>
            <a:endParaRPr/>
          </a:p>
          <a:p>
            <a:pPr indent="-273050" lvl="0" marL="273050" rtl="0" algn="l">
              <a:spcBef>
                <a:spcPts val="520"/>
              </a:spcBef>
              <a:spcAft>
                <a:spcPts val="0"/>
              </a:spcAft>
              <a:buSzPts val="2470"/>
              <a:buChar char="⚫"/>
            </a:pPr>
            <a:r>
              <a:rPr lang="en-US"/>
              <a:t>The node is then replaced by the result table. </a:t>
            </a:r>
            <a:endParaRPr/>
          </a:p>
          <a:p>
            <a:pPr indent="-273050" lvl="0" marL="273050" rtl="0" algn="l">
              <a:spcBef>
                <a:spcPts val="520"/>
              </a:spcBef>
              <a:spcAft>
                <a:spcPts val="0"/>
              </a:spcAft>
              <a:buSzPts val="2470"/>
              <a:buChar char="⚫"/>
            </a:pPr>
            <a:r>
              <a:rPr lang="en-US"/>
              <a:t>This process continues for all internal nodes until the root node is executed and replaced by the result table</a:t>
            </a:r>
            <a:endParaRPr/>
          </a:p>
          <a:p>
            <a:pPr indent="-116204" lvl="0" marL="273050" rtl="0" algn="l">
              <a:spcBef>
                <a:spcPts val="520"/>
              </a:spcBef>
              <a:spcAft>
                <a:spcPts val="0"/>
              </a:spcAft>
              <a:buSzPts val="2470"/>
              <a:buNone/>
            </a:pPr>
            <a:r>
              <a:t/>
            </a:r>
            <a:endParaRPr/>
          </a:p>
        </p:txBody>
      </p:sp>
    </p:spTree>
  </p:cSld>
  <p:clrMapOvr>
    <a:masterClrMapping/>
  </p:clrMapOvr>
</p:sld>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0" name="Shape 1380"/>
        <p:cNvGrpSpPr/>
        <p:nvPr/>
      </p:nvGrpSpPr>
      <p:grpSpPr>
        <a:xfrm>
          <a:off x="0" y="0"/>
          <a:ext cx="0" cy="0"/>
          <a:chOff x="0" y="0"/>
          <a:chExt cx="0" cy="0"/>
        </a:xfrm>
      </p:grpSpPr>
      <p:pic>
        <p:nvPicPr>
          <p:cNvPr id="1381" name="Google Shape;1381;p200"/>
          <p:cNvPicPr preferRelativeResize="0"/>
          <p:nvPr>
            <p:ph idx="1" type="body"/>
          </p:nvPr>
        </p:nvPicPr>
        <p:blipFill rotWithShape="1">
          <a:blip r:embed="rId3">
            <a:alphaModFix/>
          </a:blip>
          <a:srcRect b="0" l="0" r="0" t="0"/>
          <a:stretch/>
        </p:blipFill>
        <p:spPr>
          <a:xfrm>
            <a:off x="152400" y="228600"/>
            <a:ext cx="8686800" cy="6172199"/>
          </a:xfrm>
          <a:prstGeom prst="rect">
            <a:avLst/>
          </a:prstGeom>
          <a:noFill/>
          <a:ln>
            <a:noFill/>
          </a:ln>
        </p:spPr>
      </p:pic>
    </p:spTree>
  </p:cSld>
  <p:clrMapOvr>
    <a:masterClrMapping/>
  </p:clrMapOvr>
</p:sld>
</file>

<file path=ppt/slides/slide1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5" name="Shape 1385"/>
        <p:cNvGrpSpPr/>
        <p:nvPr/>
      </p:nvGrpSpPr>
      <p:grpSpPr>
        <a:xfrm>
          <a:off x="0" y="0"/>
          <a:ext cx="0" cy="0"/>
          <a:chOff x="0" y="0"/>
          <a:chExt cx="0" cy="0"/>
        </a:xfrm>
      </p:grpSpPr>
      <p:pic>
        <p:nvPicPr>
          <p:cNvPr id="1386" name="Google Shape;1386;p201"/>
          <p:cNvPicPr preferRelativeResize="0"/>
          <p:nvPr>
            <p:ph idx="1" type="body"/>
          </p:nvPr>
        </p:nvPicPr>
        <p:blipFill rotWithShape="1">
          <a:blip r:embed="rId3">
            <a:alphaModFix/>
          </a:blip>
          <a:srcRect b="0" l="0" r="0" t="0"/>
          <a:stretch/>
        </p:blipFill>
        <p:spPr>
          <a:xfrm>
            <a:off x="152400" y="228600"/>
            <a:ext cx="8991600" cy="5913437"/>
          </a:xfrm>
          <a:prstGeom prst="rect">
            <a:avLst/>
          </a:prstGeom>
          <a:noFill/>
          <a:ln>
            <a:noFill/>
          </a:ln>
        </p:spPr>
      </p:pic>
    </p:spTree>
  </p:cSld>
  <p:clrMapOvr>
    <a:masterClrMapping/>
  </p:clrMapOvr>
</p:sld>
</file>

<file path=ppt/slides/slide1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0" name="Shape 1390"/>
        <p:cNvGrpSpPr/>
        <p:nvPr/>
      </p:nvGrpSpPr>
      <p:grpSpPr>
        <a:xfrm>
          <a:off x="0" y="0"/>
          <a:ext cx="0" cy="0"/>
          <a:chOff x="0" y="0"/>
          <a:chExt cx="0" cy="0"/>
        </a:xfrm>
      </p:grpSpPr>
      <p:pic>
        <p:nvPicPr>
          <p:cNvPr id="1391" name="Google Shape;1391;p202"/>
          <p:cNvPicPr preferRelativeResize="0"/>
          <p:nvPr>
            <p:ph idx="1" type="body"/>
          </p:nvPr>
        </p:nvPicPr>
        <p:blipFill rotWithShape="1">
          <a:blip r:embed="rId3">
            <a:alphaModFix/>
          </a:blip>
          <a:srcRect b="0" l="0" r="0" t="0"/>
          <a:stretch/>
        </p:blipFill>
        <p:spPr>
          <a:xfrm>
            <a:off x="457200" y="685800"/>
            <a:ext cx="8001000" cy="5638801"/>
          </a:xfrm>
          <a:prstGeom prst="rect">
            <a:avLst/>
          </a:prstGeom>
          <a:noFill/>
          <a:ln>
            <a:noFill/>
          </a:ln>
        </p:spPr>
      </p:pic>
    </p:spTree>
  </p:cSld>
  <p:clrMapOvr>
    <a:masterClrMapping/>
  </p:clrMapOvr>
</p:sld>
</file>

<file path=ppt/slides/slide1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5" name="Shape 1395"/>
        <p:cNvGrpSpPr/>
        <p:nvPr/>
      </p:nvGrpSpPr>
      <p:grpSpPr>
        <a:xfrm>
          <a:off x="0" y="0"/>
          <a:ext cx="0" cy="0"/>
          <a:chOff x="0" y="0"/>
          <a:chExt cx="0" cy="0"/>
        </a:xfrm>
      </p:grpSpPr>
      <p:pic>
        <p:nvPicPr>
          <p:cNvPr id="1396" name="Google Shape;1396;p203"/>
          <p:cNvPicPr preferRelativeResize="0"/>
          <p:nvPr>
            <p:ph idx="1" type="body"/>
          </p:nvPr>
        </p:nvPicPr>
        <p:blipFill rotWithShape="1">
          <a:blip r:embed="rId3">
            <a:alphaModFix/>
          </a:blip>
          <a:srcRect b="0" l="0" r="0" t="0"/>
          <a:stretch/>
        </p:blipFill>
        <p:spPr>
          <a:xfrm>
            <a:off x="381000" y="1600200"/>
            <a:ext cx="7914249" cy="990600"/>
          </a:xfrm>
          <a:prstGeom prst="rect">
            <a:avLst/>
          </a:prstGeom>
          <a:noFill/>
          <a:ln>
            <a:noFill/>
          </a:ln>
        </p:spPr>
      </p:pic>
    </p:spTree>
  </p:cSld>
  <p:clrMapOvr>
    <a:masterClrMapping/>
  </p:clrMapOvr>
</p:sld>
</file>

<file path=ppt/slides/slide1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0" name="Shape 1400"/>
        <p:cNvGrpSpPr/>
        <p:nvPr/>
      </p:nvGrpSpPr>
      <p:grpSpPr>
        <a:xfrm>
          <a:off x="0" y="0"/>
          <a:ext cx="0" cy="0"/>
          <a:chOff x="0" y="0"/>
          <a:chExt cx="0" cy="0"/>
        </a:xfrm>
      </p:grpSpPr>
      <p:pic>
        <p:nvPicPr>
          <p:cNvPr id="1401" name="Google Shape;1401;p204"/>
          <p:cNvPicPr preferRelativeResize="0"/>
          <p:nvPr>
            <p:ph idx="1" type="body"/>
          </p:nvPr>
        </p:nvPicPr>
        <p:blipFill rotWithShape="1">
          <a:blip r:embed="rId3">
            <a:alphaModFix/>
          </a:blip>
          <a:srcRect b="0" l="0" r="0" t="0"/>
          <a:stretch/>
        </p:blipFill>
        <p:spPr>
          <a:xfrm>
            <a:off x="533400" y="1524000"/>
            <a:ext cx="8077199" cy="3810000"/>
          </a:xfrm>
          <a:prstGeom prst="rect">
            <a:avLst/>
          </a:prstGeom>
          <a:noFill/>
          <a:ln>
            <a:noFill/>
          </a:ln>
        </p:spPr>
      </p:pic>
    </p:spTree>
  </p:cSld>
  <p:clrMapOvr>
    <a:masterClrMapping/>
  </p:clrMapOvr>
</p:sld>
</file>

<file path=ppt/slides/slide1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5" name="Shape 1405"/>
        <p:cNvGrpSpPr/>
        <p:nvPr/>
      </p:nvGrpSpPr>
      <p:grpSpPr>
        <a:xfrm>
          <a:off x="0" y="0"/>
          <a:ext cx="0" cy="0"/>
          <a:chOff x="0" y="0"/>
          <a:chExt cx="0" cy="0"/>
        </a:xfrm>
      </p:grpSpPr>
      <p:pic>
        <p:nvPicPr>
          <p:cNvPr id="1406" name="Google Shape;1406;p205"/>
          <p:cNvPicPr preferRelativeResize="0"/>
          <p:nvPr>
            <p:ph idx="1" type="body"/>
          </p:nvPr>
        </p:nvPicPr>
        <p:blipFill rotWithShape="1">
          <a:blip r:embed="rId3">
            <a:alphaModFix/>
          </a:blip>
          <a:srcRect b="0" l="0" r="0" t="0"/>
          <a:stretch/>
        </p:blipFill>
        <p:spPr>
          <a:xfrm>
            <a:off x="457201" y="1371600"/>
            <a:ext cx="8264768" cy="3276600"/>
          </a:xfrm>
          <a:prstGeom prst="rect">
            <a:avLst/>
          </a:prstGeom>
          <a:noFill/>
          <a:ln>
            <a:noFill/>
          </a:ln>
        </p:spPr>
      </p:pic>
    </p:spTree>
  </p:cSld>
  <p:clrMapOvr>
    <a:masterClrMapping/>
  </p:clrMapOvr>
</p:sld>
</file>

<file path=ppt/slides/slide1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0" name="Shape 1410"/>
        <p:cNvGrpSpPr/>
        <p:nvPr/>
      </p:nvGrpSpPr>
      <p:grpSpPr>
        <a:xfrm>
          <a:off x="0" y="0"/>
          <a:ext cx="0" cy="0"/>
          <a:chOff x="0" y="0"/>
          <a:chExt cx="0" cy="0"/>
        </a:xfrm>
      </p:grpSpPr>
      <p:pic>
        <p:nvPicPr>
          <p:cNvPr id="1411" name="Google Shape;1411;p206"/>
          <p:cNvPicPr preferRelativeResize="0"/>
          <p:nvPr>
            <p:ph idx="1" type="body"/>
          </p:nvPr>
        </p:nvPicPr>
        <p:blipFill rotWithShape="1">
          <a:blip r:embed="rId3">
            <a:alphaModFix/>
          </a:blip>
          <a:srcRect b="0" l="0" r="0" t="0"/>
          <a:stretch/>
        </p:blipFill>
        <p:spPr>
          <a:xfrm>
            <a:off x="304800" y="914400"/>
            <a:ext cx="8458200" cy="5105400"/>
          </a:xfrm>
          <a:prstGeom prst="rect">
            <a:avLst/>
          </a:prstGeom>
          <a:noFill/>
          <a:ln>
            <a:noFill/>
          </a:ln>
        </p:spPr>
      </p:pic>
    </p:spTree>
  </p:cSld>
  <p:clrMapOvr>
    <a:masterClrMapping/>
  </p:clrMapOvr>
</p:sld>
</file>

<file path=ppt/slides/slide1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5" name="Shape 1415"/>
        <p:cNvGrpSpPr/>
        <p:nvPr/>
      </p:nvGrpSpPr>
      <p:grpSpPr>
        <a:xfrm>
          <a:off x="0" y="0"/>
          <a:ext cx="0" cy="0"/>
          <a:chOff x="0" y="0"/>
          <a:chExt cx="0" cy="0"/>
        </a:xfrm>
      </p:grpSpPr>
      <p:pic>
        <p:nvPicPr>
          <p:cNvPr id="1416" name="Google Shape;1416;p207"/>
          <p:cNvPicPr preferRelativeResize="0"/>
          <p:nvPr>
            <p:ph idx="1" type="body"/>
          </p:nvPr>
        </p:nvPicPr>
        <p:blipFill rotWithShape="1">
          <a:blip r:embed="rId3">
            <a:alphaModFix/>
          </a:blip>
          <a:srcRect b="0" l="0" r="0" t="0"/>
          <a:stretch/>
        </p:blipFill>
        <p:spPr>
          <a:xfrm>
            <a:off x="457200" y="990600"/>
            <a:ext cx="8077200" cy="5200650"/>
          </a:xfrm>
          <a:prstGeom prst="rect">
            <a:avLst/>
          </a:prstGeom>
          <a:noFill/>
          <a:ln>
            <a:noFill/>
          </a:ln>
        </p:spPr>
      </p:pic>
    </p:spTree>
  </p:cSld>
  <p:clrMapOvr>
    <a:masterClrMapping/>
  </p:clrMapOvr>
</p:sld>
</file>

<file path=ppt/slides/slide1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0" name="Shape 1420"/>
        <p:cNvGrpSpPr/>
        <p:nvPr/>
      </p:nvGrpSpPr>
      <p:grpSpPr>
        <a:xfrm>
          <a:off x="0" y="0"/>
          <a:ext cx="0" cy="0"/>
          <a:chOff x="0" y="0"/>
          <a:chExt cx="0" cy="0"/>
        </a:xfrm>
      </p:grpSpPr>
      <p:pic>
        <p:nvPicPr>
          <p:cNvPr id="1421" name="Google Shape;1421;p208"/>
          <p:cNvPicPr preferRelativeResize="0"/>
          <p:nvPr>
            <p:ph idx="1" type="body"/>
          </p:nvPr>
        </p:nvPicPr>
        <p:blipFill rotWithShape="1">
          <a:blip r:embed="rId3">
            <a:alphaModFix/>
          </a:blip>
          <a:srcRect b="0" l="0" r="0" t="0"/>
          <a:stretch/>
        </p:blipFill>
        <p:spPr>
          <a:xfrm>
            <a:off x="266700" y="1066800"/>
            <a:ext cx="8610600" cy="4648200"/>
          </a:xfrm>
          <a:prstGeom prst="rect">
            <a:avLst/>
          </a:prstGeom>
          <a:noFill/>
          <a:ln>
            <a:noFill/>
          </a:ln>
        </p:spPr>
      </p:pic>
    </p:spTree>
  </p:cSld>
  <p:clrMapOvr>
    <a:masterClrMapping/>
  </p:clrMapOvr>
</p:sld>
</file>

<file path=ppt/slides/slide1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5" name="Shape 1425"/>
        <p:cNvGrpSpPr/>
        <p:nvPr/>
      </p:nvGrpSpPr>
      <p:grpSpPr>
        <a:xfrm>
          <a:off x="0" y="0"/>
          <a:ext cx="0" cy="0"/>
          <a:chOff x="0" y="0"/>
          <a:chExt cx="0" cy="0"/>
        </a:xfrm>
      </p:grpSpPr>
      <p:pic>
        <p:nvPicPr>
          <p:cNvPr id="1426" name="Google Shape;1426;p209"/>
          <p:cNvPicPr preferRelativeResize="0"/>
          <p:nvPr>
            <p:ph idx="1" type="body"/>
          </p:nvPr>
        </p:nvPicPr>
        <p:blipFill rotWithShape="1">
          <a:blip r:embed="rId3">
            <a:alphaModFix/>
          </a:blip>
          <a:srcRect b="0" l="0" r="0" t="0"/>
          <a:stretch/>
        </p:blipFill>
        <p:spPr>
          <a:xfrm>
            <a:off x="304800" y="1447800"/>
            <a:ext cx="8382000" cy="411559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pic>
        <p:nvPicPr>
          <p:cNvPr id="405" name="Google Shape;405;p66"/>
          <p:cNvPicPr preferRelativeResize="0"/>
          <p:nvPr>
            <p:ph idx="1" type="body"/>
          </p:nvPr>
        </p:nvPicPr>
        <p:blipFill rotWithShape="1">
          <a:blip r:embed="rId3">
            <a:alphaModFix/>
          </a:blip>
          <a:srcRect b="0" l="0" r="0" t="0"/>
          <a:stretch/>
        </p:blipFill>
        <p:spPr>
          <a:xfrm>
            <a:off x="609600" y="1819275"/>
            <a:ext cx="4819650" cy="1419225"/>
          </a:xfrm>
          <a:prstGeom prst="rect">
            <a:avLst/>
          </a:prstGeom>
          <a:noFill/>
          <a:ln>
            <a:noFill/>
          </a:ln>
        </p:spPr>
      </p:pic>
      <p:pic>
        <p:nvPicPr>
          <p:cNvPr id="406" name="Google Shape;406;p66"/>
          <p:cNvPicPr preferRelativeResize="0"/>
          <p:nvPr/>
        </p:nvPicPr>
        <p:blipFill rotWithShape="1">
          <a:blip r:embed="rId4">
            <a:alphaModFix/>
          </a:blip>
          <a:srcRect b="0" l="0" r="0" t="0"/>
          <a:stretch/>
        </p:blipFill>
        <p:spPr>
          <a:xfrm>
            <a:off x="609600" y="3886200"/>
            <a:ext cx="5867400" cy="2743200"/>
          </a:xfrm>
          <a:prstGeom prst="rect">
            <a:avLst/>
          </a:prstGeom>
          <a:noFill/>
          <a:ln>
            <a:noFill/>
          </a:ln>
        </p:spPr>
      </p:pic>
      <p:sp>
        <p:nvSpPr>
          <p:cNvPr id="407" name="Google Shape;407;p66"/>
          <p:cNvSpPr txBox="1"/>
          <p:nvPr>
            <p:ph type="title"/>
          </p:nvPr>
        </p:nvSpPr>
        <p:spPr>
          <a:xfrm>
            <a:off x="457200" y="704850"/>
            <a:ext cx="8229600" cy="1143000"/>
          </a:xfrm>
          <a:prstGeom prst="rect">
            <a:avLst/>
          </a:prstGeom>
          <a:noFill/>
          <a:ln>
            <a:noFill/>
          </a:ln>
        </p:spPr>
        <p:txBody>
          <a:bodyPr anchorCtr="0" anchor="b" bIns="0" lIns="0" spcFirstLastPara="1" rIns="0" wrap="square" tIns="45700">
            <a:noAutofit/>
          </a:bodyPr>
          <a:lstStyle/>
          <a:p>
            <a:pPr indent="0" lvl="0" marL="0" rtl="0" algn="l">
              <a:spcBef>
                <a:spcPts val="0"/>
              </a:spcBef>
              <a:spcAft>
                <a:spcPts val="0"/>
              </a:spcAft>
              <a:buNone/>
            </a:pPr>
            <a:r>
              <a:t/>
            </a:r>
            <a:endParaRPr/>
          </a:p>
        </p:txBody>
      </p:sp>
      <p:sp>
        <p:nvSpPr>
          <p:cNvPr id="408" name="Google Shape;408;p66"/>
          <p:cNvSpPr txBox="1"/>
          <p:nvPr/>
        </p:nvSpPr>
        <p:spPr>
          <a:xfrm>
            <a:off x="609600" y="1524000"/>
            <a:ext cx="1600200" cy="36988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Employee</a:t>
            </a:r>
            <a:endParaRPr/>
          </a:p>
        </p:txBody>
      </p:sp>
    </p:spTree>
  </p:cSld>
  <p:clrMapOvr>
    <a:masterClrMapping/>
  </p:clrMapOvr>
</p:sld>
</file>

<file path=ppt/slides/slide1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0" name="Shape 1430"/>
        <p:cNvGrpSpPr/>
        <p:nvPr/>
      </p:nvGrpSpPr>
      <p:grpSpPr>
        <a:xfrm>
          <a:off x="0" y="0"/>
          <a:ext cx="0" cy="0"/>
          <a:chOff x="0" y="0"/>
          <a:chExt cx="0" cy="0"/>
        </a:xfrm>
      </p:grpSpPr>
      <p:pic>
        <p:nvPicPr>
          <p:cNvPr id="1431" name="Google Shape;1431;p210"/>
          <p:cNvPicPr preferRelativeResize="0"/>
          <p:nvPr>
            <p:ph idx="1" type="body"/>
          </p:nvPr>
        </p:nvPicPr>
        <p:blipFill rotWithShape="1">
          <a:blip r:embed="rId3">
            <a:alphaModFix/>
          </a:blip>
          <a:srcRect b="0" l="0" r="0" t="0"/>
          <a:stretch/>
        </p:blipFill>
        <p:spPr>
          <a:xfrm>
            <a:off x="351692" y="1295400"/>
            <a:ext cx="8335107" cy="4857749"/>
          </a:xfrm>
          <a:prstGeom prst="rect">
            <a:avLst/>
          </a:prstGeom>
          <a:noFill/>
          <a:ln>
            <a:noFill/>
          </a:ln>
        </p:spPr>
      </p:pic>
    </p:spTree>
  </p:cSld>
  <p:clrMapOvr>
    <a:masterClrMapping/>
  </p:clrMapOvr>
</p:sld>
</file>

<file path=ppt/slides/slide1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5" name="Shape 1435"/>
        <p:cNvGrpSpPr/>
        <p:nvPr/>
      </p:nvGrpSpPr>
      <p:grpSpPr>
        <a:xfrm>
          <a:off x="0" y="0"/>
          <a:ext cx="0" cy="0"/>
          <a:chOff x="0" y="0"/>
          <a:chExt cx="0" cy="0"/>
        </a:xfrm>
      </p:grpSpPr>
      <p:pic>
        <p:nvPicPr>
          <p:cNvPr id="1436" name="Google Shape;1436;p211"/>
          <p:cNvPicPr preferRelativeResize="0"/>
          <p:nvPr>
            <p:ph idx="1" type="body"/>
          </p:nvPr>
        </p:nvPicPr>
        <p:blipFill rotWithShape="1">
          <a:blip r:embed="rId3">
            <a:alphaModFix/>
          </a:blip>
          <a:srcRect b="0" l="0" r="0" t="0"/>
          <a:stretch/>
        </p:blipFill>
        <p:spPr>
          <a:xfrm>
            <a:off x="228600" y="1219200"/>
            <a:ext cx="8686800" cy="4724400"/>
          </a:xfrm>
          <a:prstGeom prst="rect">
            <a:avLst/>
          </a:prstGeom>
          <a:noFill/>
          <a:ln>
            <a:noFill/>
          </a:ln>
        </p:spPr>
      </p:pic>
    </p:spTree>
  </p:cSld>
  <p:clrMapOvr>
    <a:masterClrMapping/>
  </p:clrMapOvr>
</p:sld>
</file>

<file path=ppt/slides/slide1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0" name="Shape 1440"/>
        <p:cNvGrpSpPr/>
        <p:nvPr/>
      </p:nvGrpSpPr>
      <p:grpSpPr>
        <a:xfrm>
          <a:off x="0" y="0"/>
          <a:ext cx="0" cy="0"/>
          <a:chOff x="0" y="0"/>
          <a:chExt cx="0" cy="0"/>
        </a:xfrm>
      </p:grpSpPr>
      <p:pic>
        <p:nvPicPr>
          <p:cNvPr id="1441" name="Google Shape;1441;p212"/>
          <p:cNvPicPr preferRelativeResize="0"/>
          <p:nvPr>
            <p:ph idx="1" type="body"/>
          </p:nvPr>
        </p:nvPicPr>
        <p:blipFill rotWithShape="1">
          <a:blip r:embed="rId3">
            <a:alphaModFix/>
          </a:blip>
          <a:srcRect b="0" l="0" r="0" t="0"/>
          <a:stretch/>
        </p:blipFill>
        <p:spPr>
          <a:xfrm>
            <a:off x="457200" y="1600200"/>
            <a:ext cx="8305800" cy="4267199"/>
          </a:xfrm>
          <a:prstGeom prst="rect">
            <a:avLst/>
          </a:prstGeom>
          <a:noFill/>
          <a:ln>
            <a:noFill/>
          </a:ln>
        </p:spPr>
      </p:pic>
    </p:spTree>
  </p:cSld>
  <p:clrMapOvr>
    <a:masterClrMapping/>
  </p:clrMapOvr>
</p:sld>
</file>

<file path=ppt/slides/slide1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5" name="Shape 1445"/>
        <p:cNvGrpSpPr/>
        <p:nvPr/>
      </p:nvGrpSpPr>
      <p:grpSpPr>
        <a:xfrm>
          <a:off x="0" y="0"/>
          <a:ext cx="0" cy="0"/>
          <a:chOff x="0" y="0"/>
          <a:chExt cx="0" cy="0"/>
        </a:xfrm>
      </p:grpSpPr>
      <p:pic>
        <p:nvPicPr>
          <p:cNvPr id="1446" name="Google Shape;1446;p213"/>
          <p:cNvPicPr preferRelativeResize="0"/>
          <p:nvPr>
            <p:ph idx="1" type="body"/>
          </p:nvPr>
        </p:nvPicPr>
        <p:blipFill rotWithShape="1">
          <a:blip r:embed="rId3">
            <a:alphaModFix/>
          </a:blip>
          <a:srcRect b="0" l="0" r="0" t="0"/>
          <a:stretch/>
        </p:blipFill>
        <p:spPr>
          <a:xfrm>
            <a:off x="190500" y="1143000"/>
            <a:ext cx="8763000" cy="5010150"/>
          </a:xfrm>
          <a:prstGeom prst="rect">
            <a:avLst/>
          </a:prstGeom>
          <a:noFill/>
          <a:ln>
            <a:noFill/>
          </a:ln>
        </p:spPr>
      </p:pic>
    </p:spTree>
  </p:cSld>
  <p:clrMapOvr>
    <a:masterClrMapping/>
  </p:clrMapOvr>
</p:sld>
</file>

<file path=ppt/slides/slide1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0" name="Shape 1450"/>
        <p:cNvGrpSpPr/>
        <p:nvPr/>
      </p:nvGrpSpPr>
      <p:grpSpPr>
        <a:xfrm>
          <a:off x="0" y="0"/>
          <a:ext cx="0" cy="0"/>
          <a:chOff x="0" y="0"/>
          <a:chExt cx="0" cy="0"/>
        </a:xfrm>
      </p:grpSpPr>
      <p:pic>
        <p:nvPicPr>
          <p:cNvPr id="1451" name="Google Shape;1451;p214"/>
          <p:cNvPicPr preferRelativeResize="0"/>
          <p:nvPr>
            <p:ph idx="1" type="body"/>
          </p:nvPr>
        </p:nvPicPr>
        <p:blipFill rotWithShape="1">
          <a:blip r:embed="rId3">
            <a:alphaModFix/>
          </a:blip>
          <a:srcRect b="0" l="0" r="0" t="0"/>
          <a:stretch/>
        </p:blipFill>
        <p:spPr>
          <a:xfrm>
            <a:off x="457200" y="1295400"/>
            <a:ext cx="8077200" cy="4363244"/>
          </a:xfrm>
          <a:prstGeom prst="rect">
            <a:avLst/>
          </a:prstGeom>
          <a:noFill/>
          <a:ln>
            <a:noFill/>
          </a:ln>
        </p:spPr>
      </p:pic>
    </p:spTree>
  </p:cSld>
  <p:clrMapOvr>
    <a:masterClrMapping/>
  </p:clrMapOvr>
</p:sld>
</file>

<file path=ppt/slides/slide1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5" name="Shape 1455"/>
        <p:cNvGrpSpPr/>
        <p:nvPr/>
      </p:nvGrpSpPr>
      <p:grpSpPr>
        <a:xfrm>
          <a:off x="0" y="0"/>
          <a:ext cx="0" cy="0"/>
          <a:chOff x="0" y="0"/>
          <a:chExt cx="0" cy="0"/>
        </a:xfrm>
      </p:grpSpPr>
      <p:pic>
        <p:nvPicPr>
          <p:cNvPr id="1456" name="Google Shape;1456;p215"/>
          <p:cNvPicPr preferRelativeResize="0"/>
          <p:nvPr>
            <p:ph idx="1" type="body"/>
          </p:nvPr>
        </p:nvPicPr>
        <p:blipFill rotWithShape="1">
          <a:blip r:embed="rId3">
            <a:alphaModFix/>
          </a:blip>
          <a:srcRect b="0" l="0" r="0" t="0"/>
          <a:stretch/>
        </p:blipFill>
        <p:spPr>
          <a:xfrm>
            <a:off x="228600" y="990600"/>
            <a:ext cx="8534400" cy="5105400"/>
          </a:xfrm>
          <a:prstGeom prst="rect">
            <a:avLst/>
          </a:prstGeom>
          <a:noFill/>
          <a:ln>
            <a:noFill/>
          </a:ln>
        </p:spPr>
      </p:pic>
    </p:spTree>
  </p:cSld>
  <p:clrMapOvr>
    <a:masterClrMapping/>
  </p:clrMapOvr>
</p:sld>
</file>

<file path=ppt/slides/slide1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0" name="Shape 1460"/>
        <p:cNvGrpSpPr/>
        <p:nvPr/>
      </p:nvGrpSpPr>
      <p:grpSpPr>
        <a:xfrm>
          <a:off x="0" y="0"/>
          <a:ext cx="0" cy="0"/>
          <a:chOff x="0" y="0"/>
          <a:chExt cx="0" cy="0"/>
        </a:xfrm>
      </p:grpSpPr>
      <p:pic>
        <p:nvPicPr>
          <p:cNvPr id="1461" name="Google Shape;1461;p216"/>
          <p:cNvPicPr preferRelativeResize="0"/>
          <p:nvPr>
            <p:ph idx="1" type="body"/>
          </p:nvPr>
        </p:nvPicPr>
        <p:blipFill rotWithShape="1">
          <a:blip r:embed="rId3">
            <a:alphaModFix/>
          </a:blip>
          <a:srcRect b="0" l="0" r="0" t="0"/>
          <a:stretch/>
        </p:blipFill>
        <p:spPr>
          <a:xfrm>
            <a:off x="262597" y="410368"/>
            <a:ext cx="8382000" cy="4389437"/>
          </a:xfrm>
          <a:prstGeom prst="rect">
            <a:avLst/>
          </a:prstGeom>
          <a:noFill/>
          <a:ln>
            <a:noFill/>
          </a:ln>
        </p:spPr>
      </p:pic>
      <p:pic>
        <p:nvPicPr>
          <p:cNvPr id="1462" name="Google Shape;1462;p216"/>
          <p:cNvPicPr preferRelativeResize="0"/>
          <p:nvPr/>
        </p:nvPicPr>
        <p:blipFill rotWithShape="1">
          <a:blip r:embed="rId4">
            <a:alphaModFix/>
          </a:blip>
          <a:srcRect b="0" l="0" r="0" t="0"/>
          <a:stretch/>
        </p:blipFill>
        <p:spPr>
          <a:xfrm>
            <a:off x="304800" y="4799805"/>
            <a:ext cx="8153400" cy="1829593"/>
          </a:xfrm>
          <a:prstGeom prst="rect">
            <a:avLst/>
          </a:prstGeom>
          <a:noFill/>
          <a:ln>
            <a:noFill/>
          </a:ln>
        </p:spPr>
      </p:pic>
    </p:spTree>
  </p:cSld>
  <p:clrMapOvr>
    <a:masterClrMapping/>
  </p:clrMapOvr>
</p:sld>
</file>

<file path=ppt/slides/slide1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6" name="Shape 1466"/>
        <p:cNvGrpSpPr/>
        <p:nvPr/>
      </p:nvGrpSpPr>
      <p:grpSpPr>
        <a:xfrm>
          <a:off x="0" y="0"/>
          <a:ext cx="0" cy="0"/>
          <a:chOff x="0" y="0"/>
          <a:chExt cx="0" cy="0"/>
        </a:xfrm>
      </p:grpSpPr>
      <p:pic>
        <p:nvPicPr>
          <p:cNvPr id="1467" name="Google Shape;1467;p217"/>
          <p:cNvPicPr preferRelativeResize="0"/>
          <p:nvPr>
            <p:ph idx="1" type="body"/>
          </p:nvPr>
        </p:nvPicPr>
        <p:blipFill rotWithShape="1">
          <a:blip r:embed="rId3">
            <a:alphaModFix/>
          </a:blip>
          <a:srcRect b="0" l="0" r="0" t="0"/>
          <a:stretch/>
        </p:blipFill>
        <p:spPr>
          <a:xfrm>
            <a:off x="152400" y="381000"/>
            <a:ext cx="8610600" cy="6019800"/>
          </a:xfrm>
          <a:prstGeom prst="rect">
            <a:avLst/>
          </a:prstGeom>
          <a:noFill/>
          <a:ln>
            <a:noFill/>
          </a:ln>
        </p:spPr>
      </p:pic>
    </p:spTree>
  </p:cSld>
  <p:clrMapOvr>
    <a:masterClrMapping/>
  </p:clrMapOvr>
</p:sld>
</file>

<file path=ppt/slides/slide1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1" name="Shape 1471"/>
        <p:cNvGrpSpPr/>
        <p:nvPr/>
      </p:nvGrpSpPr>
      <p:grpSpPr>
        <a:xfrm>
          <a:off x="0" y="0"/>
          <a:ext cx="0" cy="0"/>
          <a:chOff x="0" y="0"/>
          <a:chExt cx="0" cy="0"/>
        </a:xfrm>
      </p:grpSpPr>
      <p:pic>
        <p:nvPicPr>
          <p:cNvPr id="1472" name="Google Shape;1472;p218"/>
          <p:cNvPicPr preferRelativeResize="0"/>
          <p:nvPr>
            <p:ph idx="1" type="body"/>
          </p:nvPr>
        </p:nvPicPr>
        <p:blipFill rotWithShape="1">
          <a:blip r:embed="rId3">
            <a:alphaModFix/>
          </a:blip>
          <a:srcRect b="0" l="0" r="0" t="0"/>
          <a:stretch/>
        </p:blipFill>
        <p:spPr>
          <a:xfrm>
            <a:off x="228600" y="533400"/>
            <a:ext cx="8610600" cy="5943601"/>
          </a:xfrm>
          <a:prstGeom prst="rect">
            <a:avLst/>
          </a:prstGeom>
          <a:noFill/>
          <a:ln>
            <a:noFill/>
          </a:ln>
        </p:spPr>
      </p:pic>
    </p:spTree>
  </p:cSld>
  <p:clrMapOvr>
    <a:masterClrMapping/>
  </p:clrMapOvr>
</p:sld>
</file>

<file path=ppt/slides/slide1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6" name="Shape 1476"/>
        <p:cNvGrpSpPr/>
        <p:nvPr/>
      </p:nvGrpSpPr>
      <p:grpSpPr>
        <a:xfrm>
          <a:off x="0" y="0"/>
          <a:ext cx="0" cy="0"/>
          <a:chOff x="0" y="0"/>
          <a:chExt cx="0" cy="0"/>
        </a:xfrm>
      </p:grpSpPr>
      <p:pic>
        <p:nvPicPr>
          <p:cNvPr id="1477" name="Google Shape;1477;p219"/>
          <p:cNvPicPr preferRelativeResize="0"/>
          <p:nvPr>
            <p:ph idx="1" type="body"/>
          </p:nvPr>
        </p:nvPicPr>
        <p:blipFill rotWithShape="1">
          <a:blip r:embed="rId3">
            <a:alphaModFix/>
          </a:blip>
          <a:srcRect b="0" l="0" r="0" t="0"/>
          <a:stretch/>
        </p:blipFill>
        <p:spPr>
          <a:xfrm>
            <a:off x="114300" y="0"/>
            <a:ext cx="8915400" cy="4286250"/>
          </a:xfrm>
          <a:prstGeom prst="rect">
            <a:avLst/>
          </a:prstGeom>
          <a:noFill/>
          <a:ln>
            <a:noFill/>
          </a:ln>
        </p:spPr>
      </p:pic>
      <p:pic>
        <p:nvPicPr>
          <p:cNvPr id="1478" name="Google Shape;1478;p219"/>
          <p:cNvPicPr preferRelativeResize="0"/>
          <p:nvPr/>
        </p:nvPicPr>
        <p:blipFill rotWithShape="1">
          <a:blip r:embed="rId4">
            <a:alphaModFix/>
          </a:blip>
          <a:srcRect b="0" l="0" r="0" t="0"/>
          <a:stretch/>
        </p:blipFill>
        <p:spPr>
          <a:xfrm>
            <a:off x="762000" y="4286250"/>
            <a:ext cx="7986932" cy="21621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67"/>
          <p:cNvSpPr txBox="1"/>
          <p:nvPr>
            <p:ph type="title"/>
          </p:nvPr>
        </p:nvSpPr>
        <p:spPr>
          <a:xfrm>
            <a:off x="457200" y="704850"/>
            <a:ext cx="8229600" cy="1143000"/>
          </a:xfrm>
          <a:prstGeom prst="rect">
            <a:avLst/>
          </a:prstGeom>
          <a:noFill/>
          <a:ln>
            <a:noFill/>
          </a:ln>
        </p:spPr>
        <p:txBody>
          <a:bodyPr anchorCtr="0" anchor="b" bIns="0" lIns="0" spcFirstLastPara="1" rIns="0" wrap="square" tIns="45700">
            <a:noAutofit/>
          </a:bodyPr>
          <a:lstStyle/>
          <a:p>
            <a:pPr indent="0" lvl="0" marL="0" rtl="0" algn="l">
              <a:spcBef>
                <a:spcPts val="0"/>
              </a:spcBef>
              <a:spcAft>
                <a:spcPts val="0"/>
              </a:spcAft>
              <a:buNone/>
            </a:pPr>
            <a:r>
              <a:t/>
            </a:r>
            <a:endParaRPr/>
          </a:p>
        </p:txBody>
      </p:sp>
      <p:sp>
        <p:nvSpPr>
          <p:cNvPr id="414" name="Google Shape;414;p67"/>
          <p:cNvSpPr txBox="1"/>
          <p:nvPr>
            <p:ph idx="1" type="body"/>
          </p:nvPr>
        </p:nvSpPr>
        <p:spPr>
          <a:xfrm>
            <a:off x="457200" y="1935163"/>
            <a:ext cx="8229600" cy="4389437"/>
          </a:xfrm>
          <a:prstGeom prst="rect">
            <a:avLst/>
          </a:prstGeom>
          <a:noFill/>
          <a:ln>
            <a:noFill/>
          </a:ln>
        </p:spPr>
        <p:txBody>
          <a:bodyPr anchorCtr="0" anchor="t" bIns="45700" lIns="91425" spcFirstLastPara="1" rIns="91425" wrap="square" tIns="45700">
            <a:noAutofit/>
          </a:bodyPr>
          <a:lstStyle/>
          <a:p>
            <a:pPr indent="-116204" lvl="0" marL="273050" rtl="0" algn="l">
              <a:spcBef>
                <a:spcPts val="0"/>
              </a:spcBef>
              <a:spcAft>
                <a:spcPts val="0"/>
              </a:spcAft>
              <a:buSzPts val="2470"/>
              <a:buNone/>
            </a:pPr>
            <a:r>
              <a:t/>
            </a:r>
            <a:endParaRPr/>
          </a:p>
        </p:txBody>
      </p:sp>
      <p:pic>
        <p:nvPicPr>
          <p:cNvPr id="415" name="Google Shape;415;p67"/>
          <p:cNvPicPr preferRelativeResize="0"/>
          <p:nvPr/>
        </p:nvPicPr>
        <p:blipFill rotWithShape="1">
          <a:blip r:embed="rId3">
            <a:alphaModFix/>
          </a:blip>
          <a:srcRect b="0" l="0" r="0" t="0"/>
          <a:stretch/>
        </p:blipFill>
        <p:spPr>
          <a:xfrm>
            <a:off x="685800" y="1935163"/>
            <a:ext cx="6477000" cy="4237037"/>
          </a:xfrm>
          <a:prstGeom prst="rect">
            <a:avLst/>
          </a:prstGeom>
          <a:noFill/>
          <a:ln>
            <a:noFill/>
          </a:ln>
        </p:spPr>
      </p:pic>
    </p:spTree>
  </p:cSld>
  <p:clrMapOvr>
    <a:masterClrMapping/>
  </p:clrMapOvr>
</p:sld>
</file>

<file path=ppt/slides/slide1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2" name="Shape 1482"/>
        <p:cNvGrpSpPr/>
        <p:nvPr/>
      </p:nvGrpSpPr>
      <p:grpSpPr>
        <a:xfrm>
          <a:off x="0" y="0"/>
          <a:ext cx="0" cy="0"/>
          <a:chOff x="0" y="0"/>
          <a:chExt cx="0" cy="0"/>
        </a:xfrm>
      </p:grpSpPr>
      <p:pic>
        <p:nvPicPr>
          <p:cNvPr id="1483" name="Google Shape;1483;p220"/>
          <p:cNvPicPr preferRelativeResize="0"/>
          <p:nvPr>
            <p:ph idx="1" type="body"/>
          </p:nvPr>
        </p:nvPicPr>
        <p:blipFill rotWithShape="1">
          <a:blip r:embed="rId3">
            <a:alphaModFix/>
          </a:blip>
          <a:srcRect b="0" l="0" r="0" t="0"/>
          <a:stretch/>
        </p:blipFill>
        <p:spPr>
          <a:xfrm>
            <a:off x="152400" y="1485900"/>
            <a:ext cx="8763000" cy="3886200"/>
          </a:xfrm>
          <a:prstGeom prst="rect">
            <a:avLst/>
          </a:prstGeom>
          <a:noFill/>
          <a:ln>
            <a:noFill/>
          </a:ln>
        </p:spPr>
      </p:pic>
    </p:spTree>
  </p:cSld>
  <p:clrMapOvr>
    <a:masterClrMapping/>
  </p:clrMapOvr>
</p:sld>
</file>

<file path=ppt/slides/slide1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7" name="Shape 1487"/>
        <p:cNvGrpSpPr/>
        <p:nvPr/>
      </p:nvGrpSpPr>
      <p:grpSpPr>
        <a:xfrm>
          <a:off x="0" y="0"/>
          <a:ext cx="0" cy="0"/>
          <a:chOff x="0" y="0"/>
          <a:chExt cx="0" cy="0"/>
        </a:xfrm>
      </p:grpSpPr>
      <p:sp>
        <p:nvSpPr>
          <p:cNvPr id="1488" name="Google Shape;1488;p221"/>
          <p:cNvSpPr txBox="1"/>
          <p:nvPr>
            <p:ph type="title"/>
          </p:nvPr>
        </p:nvSpPr>
        <p:spPr>
          <a:xfrm>
            <a:off x="457200" y="704088"/>
            <a:ext cx="8229600" cy="1143000"/>
          </a:xfrm>
          <a:prstGeom prst="rect">
            <a:avLst/>
          </a:prstGeom>
          <a:noFill/>
          <a:ln>
            <a:noFill/>
          </a:ln>
        </p:spPr>
        <p:txBody>
          <a:bodyPr anchorCtr="0" anchor="b" bIns="0" lIns="0" spcFirstLastPara="1" rIns="0" wrap="square" tIns="45700">
            <a:noAutofit/>
          </a:bodyPr>
          <a:lstStyle/>
          <a:p>
            <a:pPr indent="0" lvl="0" marL="0" rtl="0" algn="l">
              <a:spcBef>
                <a:spcPts val="0"/>
              </a:spcBef>
              <a:spcAft>
                <a:spcPts val="0"/>
              </a:spcAft>
              <a:buNone/>
            </a:pPr>
            <a:r>
              <a:t/>
            </a:r>
            <a:endParaRPr/>
          </a:p>
        </p:txBody>
      </p:sp>
      <p:pic>
        <p:nvPicPr>
          <p:cNvPr id="1489" name="Google Shape;1489;p221"/>
          <p:cNvPicPr preferRelativeResize="0"/>
          <p:nvPr/>
        </p:nvPicPr>
        <p:blipFill rotWithShape="1">
          <a:blip r:embed="rId3">
            <a:alphaModFix/>
          </a:blip>
          <a:srcRect b="0" l="0" r="0" t="0"/>
          <a:stretch/>
        </p:blipFill>
        <p:spPr>
          <a:xfrm>
            <a:off x="228600" y="704215"/>
            <a:ext cx="8564880" cy="4726940"/>
          </a:xfrm>
          <a:prstGeom prst="rect">
            <a:avLst/>
          </a:prstGeom>
          <a:noFill/>
          <a:ln>
            <a:noFill/>
          </a:ln>
        </p:spPr>
      </p:pic>
      <p:pic>
        <p:nvPicPr>
          <p:cNvPr id="1490" name="Google Shape;1490;p221"/>
          <p:cNvPicPr preferRelativeResize="0"/>
          <p:nvPr/>
        </p:nvPicPr>
        <p:blipFill rotWithShape="1">
          <a:blip r:embed="rId4">
            <a:alphaModFix/>
          </a:blip>
          <a:srcRect b="0" l="0" r="0" t="0"/>
          <a:stretch/>
        </p:blipFill>
        <p:spPr>
          <a:xfrm>
            <a:off x="3042285" y="5786918"/>
            <a:ext cx="1849120" cy="972185"/>
          </a:xfrm>
          <a:prstGeom prst="rect">
            <a:avLst/>
          </a:prstGeom>
          <a:noFill/>
          <a:ln>
            <a:noFill/>
          </a:ln>
        </p:spPr>
      </p:pic>
    </p:spTree>
  </p:cSld>
  <p:clrMapOvr>
    <a:masterClrMapping/>
  </p:clrMapOvr>
</p:sld>
</file>

<file path=ppt/slides/slide1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5" name="Shape 1495"/>
        <p:cNvGrpSpPr/>
        <p:nvPr/>
      </p:nvGrpSpPr>
      <p:grpSpPr>
        <a:xfrm>
          <a:off x="0" y="0"/>
          <a:ext cx="0" cy="0"/>
          <a:chOff x="0" y="0"/>
          <a:chExt cx="0" cy="0"/>
        </a:xfrm>
      </p:grpSpPr>
      <p:sp>
        <p:nvSpPr>
          <p:cNvPr id="1496" name="Google Shape;1496;p222"/>
          <p:cNvSpPr txBox="1"/>
          <p:nvPr>
            <p:ph type="title"/>
          </p:nvPr>
        </p:nvSpPr>
        <p:spPr>
          <a:xfrm>
            <a:off x="261767" y="-17585"/>
            <a:ext cx="8229600" cy="1143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sz="4000"/>
              <a:t>Measures of Query Cost (Cont.)</a:t>
            </a:r>
            <a:endParaRPr/>
          </a:p>
        </p:txBody>
      </p:sp>
      <p:sp>
        <p:nvSpPr>
          <p:cNvPr id="1497" name="Google Shape;1497;p222"/>
          <p:cNvSpPr txBox="1"/>
          <p:nvPr>
            <p:ph idx="1" type="body"/>
          </p:nvPr>
        </p:nvSpPr>
        <p:spPr>
          <a:xfrm>
            <a:off x="261767" y="1125415"/>
            <a:ext cx="8620466" cy="5980235"/>
          </a:xfrm>
          <a:prstGeom prst="rect">
            <a:avLst/>
          </a:prstGeom>
          <a:noFill/>
          <a:ln>
            <a:noFill/>
          </a:ln>
        </p:spPr>
        <p:txBody>
          <a:bodyPr anchorCtr="0" anchor="t" bIns="45700" lIns="91425" spcFirstLastPara="1" rIns="91425" wrap="square" tIns="45700">
            <a:noAutofit/>
          </a:bodyPr>
          <a:lstStyle/>
          <a:p>
            <a:pPr indent="-273050" lvl="0" marL="273050" rtl="0" algn="l">
              <a:spcBef>
                <a:spcPts val="0"/>
              </a:spcBef>
              <a:spcAft>
                <a:spcPts val="0"/>
              </a:spcAft>
              <a:buSzPts val="1900"/>
              <a:buChar char="⚫"/>
            </a:pPr>
            <a:r>
              <a:rPr lang="en-US" sz="2000"/>
              <a:t>For simplicity we just use the </a:t>
            </a:r>
            <a:r>
              <a:rPr b="1" lang="en-US" sz="2000">
                <a:solidFill>
                  <a:srgbClr val="3366CC"/>
                </a:solidFill>
              </a:rPr>
              <a:t>number of block transfers</a:t>
            </a:r>
            <a:r>
              <a:rPr i="1" lang="en-US" sz="2000"/>
              <a:t> from disk and the </a:t>
            </a:r>
            <a:r>
              <a:rPr b="1" lang="en-US" sz="2000">
                <a:solidFill>
                  <a:srgbClr val="3366CC"/>
                </a:solidFill>
              </a:rPr>
              <a:t>number of seeks</a:t>
            </a:r>
            <a:r>
              <a:rPr lang="en-US" sz="2000"/>
              <a:t> as the cost measures</a:t>
            </a:r>
            <a:endParaRPr/>
          </a:p>
          <a:p>
            <a:pPr indent="-246380" lvl="1" marL="640080" rtl="0" algn="l">
              <a:spcBef>
                <a:spcPts val="400"/>
              </a:spcBef>
              <a:spcAft>
                <a:spcPts val="0"/>
              </a:spcAft>
              <a:buSzPts val="1700"/>
              <a:buChar char="⚫"/>
            </a:pPr>
            <a:r>
              <a:rPr i="1" lang="en-US" sz="2000">
                <a:solidFill>
                  <a:srgbClr val="3366CC"/>
                </a:solidFill>
              </a:rPr>
              <a:t>t</a:t>
            </a:r>
            <a:r>
              <a:rPr baseline="-25000" i="1" lang="en-US" sz="2000">
                <a:solidFill>
                  <a:srgbClr val="3366CC"/>
                </a:solidFill>
              </a:rPr>
              <a:t>T</a:t>
            </a:r>
            <a:r>
              <a:rPr lang="en-US" sz="2000"/>
              <a:t> – time to transfer one block     </a:t>
            </a:r>
            <a:endParaRPr/>
          </a:p>
          <a:p>
            <a:pPr indent="-246380" lvl="1" marL="640080" rtl="0" algn="l">
              <a:spcBef>
                <a:spcPts val="400"/>
              </a:spcBef>
              <a:spcAft>
                <a:spcPts val="0"/>
              </a:spcAft>
              <a:buSzPts val="1700"/>
              <a:buChar char="⚫"/>
            </a:pPr>
            <a:r>
              <a:rPr i="1" lang="en-US" sz="2000">
                <a:solidFill>
                  <a:srgbClr val="3366CC"/>
                </a:solidFill>
              </a:rPr>
              <a:t>t</a:t>
            </a:r>
            <a:r>
              <a:rPr baseline="-25000" i="1" lang="en-US" sz="2000">
                <a:solidFill>
                  <a:srgbClr val="3366CC"/>
                </a:solidFill>
              </a:rPr>
              <a:t>S</a:t>
            </a:r>
            <a:r>
              <a:rPr lang="en-US" sz="2000"/>
              <a:t> – time for one seek</a:t>
            </a:r>
            <a:endParaRPr/>
          </a:p>
          <a:p>
            <a:pPr indent="-246380" lvl="1" marL="640080" rtl="0" algn="l">
              <a:spcBef>
                <a:spcPts val="400"/>
              </a:spcBef>
              <a:spcAft>
                <a:spcPts val="0"/>
              </a:spcAft>
              <a:buSzPts val="1700"/>
              <a:buChar char="⚫"/>
            </a:pPr>
            <a:r>
              <a:rPr lang="en-US" sz="2000"/>
              <a:t>b-  number of block transfer</a:t>
            </a:r>
            <a:endParaRPr/>
          </a:p>
          <a:p>
            <a:pPr indent="-246380" lvl="1" marL="640080" rtl="0" algn="l">
              <a:spcBef>
                <a:spcPts val="400"/>
              </a:spcBef>
              <a:spcAft>
                <a:spcPts val="0"/>
              </a:spcAft>
              <a:buSzPts val="1700"/>
              <a:buChar char="⚫"/>
            </a:pPr>
            <a:r>
              <a:rPr lang="en-US" sz="2000"/>
              <a:t>s-  number of of seek</a:t>
            </a:r>
            <a:endParaRPr sz="2000"/>
          </a:p>
          <a:p>
            <a:pPr indent="-246380" lvl="1" marL="640080" rtl="0" algn="l">
              <a:spcBef>
                <a:spcPts val="400"/>
              </a:spcBef>
              <a:spcAft>
                <a:spcPts val="0"/>
              </a:spcAft>
              <a:buSzPts val="1700"/>
              <a:buChar char="⚫"/>
            </a:pPr>
            <a:r>
              <a:rPr lang="en-US" sz="2000"/>
              <a:t>Cost for b block transfers plus S seeks</a:t>
            </a:r>
            <a:br>
              <a:rPr lang="en-US" sz="2000"/>
            </a:br>
            <a:r>
              <a:rPr lang="en-US" sz="2000"/>
              <a:t>        </a:t>
            </a:r>
            <a:r>
              <a:rPr i="1" lang="en-US" sz="2000"/>
              <a:t>b * t</a:t>
            </a:r>
            <a:r>
              <a:rPr baseline="-25000" i="1" lang="en-US" sz="2000"/>
              <a:t>T</a:t>
            </a:r>
            <a:r>
              <a:rPr i="1" lang="en-US" sz="2000"/>
              <a:t> + S * t</a:t>
            </a:r>
            <a:r>
              <a:rPr baseline="-25000" i="1" lang="en-US" sz="2000"/>
              <a:t>S</a:t>
            </a:r>
            <a:r>
              <a:rPr lang="en-US" sz="2000"/>
              <a:t> </a:t>
            </a:r>
            <a:endParaRPr/>
          </a:p>
          <a:p>
            <a:pPr indent="-273050" lvl="0" marL="273050" rtl="0" algn="l">
              <a:spcBef>
                <a:spcPts val="400"/>
              </a:spcBef>
              <a:spcAft>
                <a:spcPts val="0"/>
              </a:spcAft>
              <a:buSzPts val="1900"/>
              <a:buChar char="⚫"/>
            </a:pPr>
            <a:r>
              <a:rPr lang="en-US" sz="2000"/>
              <a:t>We ignore CPU costs for simplicity</a:t>
            </a:r>
            <a:endParaRPr/>
          </a:p>
          <a:p>
            <a:pPr indent="-246380" lvl="1" marL="640080" rtl="0" algn="l">
              <a:spcBef>
                <a:spcPts val="400"/>
              </a:spcBef>
              <a:spcAft>
                <a:spcPts val="0"/>
              </a:spcAft>
              <a:buSzPts val="1700"/>
              <a:buChar char="⚫"/>
            </a:pPr>
            <a:r>
              <a:rPr lang="en-US" sz="2000"/>
              <a:t>Real systems do take CPU cost into account</a:t>
            </a:r>
            <a:endParaRPr/>
          </a:p>
          <a:p>
            <a:pPr indent="-273050" lvl="0" marL="273050" rtl="0" algn="l">
              <a:spcBef>
                <a:spcPts val="400"/>
              </a:spcBef>
              <a:spcAft>
                <a:spcPts val="0"/>
              </a:spcAft>
              <a:buSzPts val="1900"/>
              <a:buChar char="⚫"/>
            </a:pPr>
            <a:r>
              <a:rPr lang="en-US" sz="2000"/>
              <a:t>We do not include cost to writing output to disk in our cost formulae</a:t>
            </a:r>
            <a:endParaRPr/>
          </a:p>
        </p:txBody>
      </p:sp>
    </p:spTree>
  </p:cSld>
  <p:clrMapOvr>
    <a:masterClrMapping/>
  </p:clrMapOvr>
</p:sld>
</file>

<file path=ppt/slides/slide1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1" name="Shape 1501"/>
        <p:cNvGrpSpPr/>
        <p:nvPr/>
      </p:nvGrpSpPr>
      <p:grpSpPr>
        <a:xfrm>
          <a:off x="0" y="0"/>
          <a:ext cx="0" cy="0"/>
          <a:chOff x="0" y="0"/>
          <a:chExt cx="0" cy="0"/>
        </a:xfrm>
      </p:grpSpPr>
      <p:sp>
        <p:nvSpPr>
          <p:cNvPr id="1502" name="Google Shape;1502;p223"/>
          <p:cNvSpPr txBox="1"/>
          <p:nvPr>
            <p:ph type="title"/>
          </p:nvPr>
        </p:nvSpPr>
        <p:spPr>
          <a:xfrm>
            <a:off x="457200" y="704850"/>
            <a:ext cx="8229600" cy="1143000"/>
          </a:xfrm>
          <a:prstGeom prst="rect">
            <a:avLst/>
          </a:prstGeom>
          <a:noFill/>
          <a:ln>
            <a:noFill/>
          </a:ln>
        </p:spPr>
        <p:txBody>
          <a:bodyPr anchorCtr="0" anchor="b" bIns="0" lIns="0" spcFirstLastPara="1" rIns="0" wrap="square" tIns="45700">
            <a:noAutofit/>
          </a:bodyPr>
          <a:lstStyle/>
          <a:p>
            <a:pPr indent="0" lvl="0" marL="0" rtl="0" algn="l">
              <a:spcBef>
                <a:spcPts val="0"/>
              </a:spcBef>
              <a:spcAft>
                <a:spcPts val="0"/>
              </a:spcAft>
              <a:buNone/>
            </a:pPr>
            <a:r>
              <a:t/>
            </a:r>
            <a:endParaRPr/>
          </a:p>
        </p:txBody>
      </p:sp>
      <p:pic>
        <p:nvPicPr>
          <p:cNvPr id="1503" name="Google Shape;1503;p223"/>
          <p:cNvPicPr preferRelativeResize="0"/>
          <p:nvPr/>
        </p:nvPicPr>
        <p:blipFill rotWithShape="1">
          <a:blip r:embed="rId3">
            <a:alphaModFix/>
          </a:blip>
          <a:srcRect b="0" l="0" r="0" t="0"/>
          <a:stretch/>
        </p:blipFill>
        <p:spPr>
          <a:xfrm>
            <a:off x="184150" y="789940"/>
            <a:ext cx="8733155" cy="4373880"/>
          </a:xfrm>
          <a:prstGeom prst="rect">
            <a:avLst/>
          </a:prstGeom>
          <a:noFill/>
          <a:ln>
            <a:noFill/>
          </a:ln>
        </p:spPr>
      </p:pic>
    </p:spTree>
  </p:cSld>
  <p:clrMapOvr>
    <a:masterClrMapping/>
  </p:clrMapOvr>
</p:sld>
</file>

<file path=ppt/slides/slide1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8" name="Shape 1508"/>
        <p:cNvGrpSpPr/>
        <p:nvPr/>
      </p:nvGrpSpPr>
      <p:grpSpPr>
        <a:xfrm>
          <a:off x="0" y="0"/>
          <a:ext cx="0" cy="0"/>
          <a:chOff x="0" y="0"/>
          <a:chExt cx="0" cy="0"/>
        </a:xfrm>
      </p:grpSpPr>
      <p:sp>
        <p:nvSpPr>
          <p:cNvPr id="1509" name="Google Shape;1509;p224"/>
          <p:cNvSpPr txBox="1"/>
          <p:nvPr>
            <p:ph type="title"/>
          </p:nvPr>
        </p:nvSpPr>
        <p:spPr>
          <a:xfrm>
            <a:off x="457200" y="704850"/>
            <a:ext cx="8229600" cy="1143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Join Operation</a:t>
            </a:r>
            <a:endParaRPr/>
          </a:p>
        </p:txBody>
      </p:sp>
      <p:sp>
        <p:nvSpPr>
          <p:cNvPr id="1510" name="Google Shape;1510;p224"/>
          <p:cNvSpPr txBox="1"/>
          <p:nvPr>
            <p:ph idx="1" type="body"/>
          </p:nvPr>
        </p:nvSpPr>
        <p:spPr>
          <a:xfrm>
            <a:off x="457200" y="1935163"/>
            <a:ext cx="8229600" cy="4389437"/>
          </a:xfrm>
          <a:prstGeom prst="rect">
            <a:avLst/>
          </a:prstGeom>
          <a:noFill/>
          <a:ln>
            <a:noFill/>
          </a:ln>
        </p:spPr>
        <p:txBody>
          <a:bodyPr anchorCtr="0" anchor="t" bIns="45700" lIns="91425" spcFirstLastPara="1" rIns="91425" wrap="square" tIns="45700">
            <a:noAutofit/>
          </a:bodyPr>
          <a:lstStyle/>
          <a:p>
            <a:pPr indent="-273050" lvl="0" marL="273050" rtl="0" algn="l">
              <a:spcBef>
                <a:spcPts val="0"/>
              </a:spcBef>
              <a:spcAft>
                <a:spcPts val="0"/>
              </a:spcAft>
              <a:buSzPts val="1900"/>
              <a:buChar char="⚫"/>
            </a:pPr>
            <a:r>
              <a:rPr lang="en-US" sz="2000"/>
              <a:t>Several different algorithms to implement joins</a:t>
            </a:r>
            <a:endParaRPr/>
          </a:p>
          <a:p>
            <a:pPr indent="-246380" lvl="1" marL="640080" rtl="0" algn="l">
              <a:spcBef>
                <a:spcPts val="400"/>
              </a:spcBef>
              <a:spcAft>
                <a:spcPts val="0"/>
              </a:spcAft>
              <a:buSzPts val="1700"/>
              <a:buChar char="⚫"/>
            </a:pPr>
            <a:r>
              <a:rPr lang="en-US" sz="2000"/>
              <a:t>Nested-loop join</a:t>
            </a:r>
            <a:endParaRPr/>
          </a:p>
          <a:p>
            <a:pPr indent="-246380" lvl="1" marL="640080" rtl="0" algn="l">
              <a:spcBef>
                <a:spcPts val="400"/>
              </a:spcBef>
              <a:spcAft>
                <a:spcPts val="0"/>
              </a:spcAft>
              <a:buSzPts val="1700"/>
              <a:buChar char="⚫"/>
            </a:pPr>
            <a:r>
              <a:rPr lang="en-US" sz="2000"/>
              <a:t>Block nested-loop join</a:t>
            </a:r>
            <a:endParaRPr/>
          </a:p>
          <a:p>
            <a:pPr indent="-246380" lvl="1" marL="640080" rtl="0" algn="l">
              <a:spcBef>
                <a:spcPts val="400"/>
              </a:spcBef>
              <a:spcAft>
                <a:spcPts val="0"/>
              </a:spcAft>
              <a:buSzPts val="1700"/>
              <a:buChar char="⚫"/>
            </a:pPr>
            <a:r>
              <a:rPr lang="en-US" sz="2000"/>
              <a:t>Indexed nested-loop join</a:t>
            </a:r>
            <a:endParaRPr/>
          </a:p>
          <a:p>
            <a:pPr indent="-246380" lvl="1" marL="640080" rtl="0" algn="l">
              <a:spcBef>
                <a:spcPts val="400"/>
              </a:spcBef>
              <a:spcAft>
                <a:spcPts val="0"/>
              </a:spcAft>
              <a:buSzPts val="1700"/>
              <a:buChar char="⚫"/>
            </a:pPr>
            <a:r>
              <a:rPr lang="en-US" sz="2000"/>
              <a:t>Merge-join</a:t>
            </a:r>
            <a:endParaRPr/>
          </a:p>
          <a:p>
            <a:pPr indent="-246380" lvl="1" marL="640080" rtl="0" algn="l">
              <a:spcBef>
                <a:spcPts val="400"/>
              </a:spcBef>
              <a:spcAft>
                <a:spcPts val="0"/>
              </a:spcAft>
              <a:buSzPts val="1700"/>
              <a:buChar char="⚫"/>
            </a:pPr>
            <a:r>
              <a:rPr lang="en-US" sz="2000"/>
              <a:t>Hash-join</a:t>
            </a:r>
            <a:endParaRPr/>
          </a:p>
          <a:p>
            <a:pPr indent="-273050" lvl="0" marL="273050" rtl="0" algn="l">
              <a:spcBef>
                <a:spcPts val="400"/>
              </a:spcBef>
              <a:spcAft>
                <a:spcPts val="0"/>
              </a:spcAft>
              <a:buSzPts val="1900"/>
              <a:buChar char="⚫"/>
            </a:pPr>
            <a:r>
              <a:rPr lang="en-US" sz="2000"/>
              <a:t>Choice based on cost estimate</a:t>
            </a:r>
            <a:endParaRPr/>
          </a:p>
          <a:p>
            <a:pPr indent="-273050" lvl="0" marL="273050" rtl="0" algn="l">
              <a:spcBef>
                <a:spcPts val="400"/>
              </a:spcBef>
              <a:spcAft>
                <a:spcPts val="0"/>
              </a:spcAft>
              <a:buSzPts val="1900"/>
              <a:buChar char="⚫"/>
            </a:pPr>
            <a:r>
              <a:rPr lang="en-US" sz="2000"/>
              <a:t>Examples use the following information</a:t>
            </a:r>
            <a:endParaRPr/>
          </a:p>
          <a:p>
            <a:pPr indent="-246380" lvl="1" marL="640080" rtl="0" algn="l">
              <a:spcBef>
                <a:spcPts val="400"/>
              </a:spcBef>
              <a:spcAft>
                <a:spcPts val="0"/>
              </a:spcAft>
              <a:buSzPts val="1700"/>
              <a:buChar char="⚫"/>
            </a:pPr>
            <a:r>
              <a:rPr lang="en-US" sz="2000"/>
              <a:t>Number of records of </a:t>
            </a:r>
            <a:r>
              <a:rPr i="1" lang="en-US" sz="2000"/>
              <a:t>student</a:t>
            </a:r>
            <a:r>
              <a:rPr lang="en-US" sz="2000"/>
              <a:t>:  5,000     </a:t>
            </a:r>
            <a:r>
              <a:rPr i="1" lang="en-US" sz="2000"/>
              <a:t>takes</a:t>
            </a:r>
            <a:r>
              <a:rPr lang="en-US" sz="2000"/>
              <a:t>: 10,000</a:t>
            </a:r>
            <a:endParaRPr/>
          </a:p>
          <a:p>
            <a:pPr indent="-246380" lvl="1" marL="640080" rtl="0" algn="l">
              <a:spcBef>
                <a:spcPts val="400"/>
              </a:spcBef>
              <a:spcAft>
                <a:spcPts val="0"/>
              </a:spcAft>
              <a:buSzPts val="1700"/>
              <a:buChar char="⚫"/>
            </a:pPr>
            <a:r>
              <a:rPr lang="en-US" sz="2000"/>
              <a:t>Number of blocks of   </a:t>
            </a:r>
            <a:r>
              <a:rPr i="1" lang="en-US" sz="2000"/>
              <a:t>student</a:t>
            </a:r>
            <a:r>
              <a:rPr lang="en-US" sz="2000"/>
              <a:t>:     100     </a:t>
            </a:r>
            <a:r>
              <a:rPr i="1" lang="en-US" sz="2000"/>
              <a:t>takes</a:t>
            </a:r>
            <a:r>
              <a:rPr lang="en-US" sz="2000"/>
              <a:t>:      400</a:t>
            </a:r>
            <a:endParaRPr/>
          </a:p>
        </p:txBody>
      </p:sp>
    </p:spTree>
  </p:cSld>
  <p:clrMapOvr>
    <a:masterClrMapping/>
  </p:clrMapOvr>
</p:sld>
</file>

<file path=ppt/slides/slide1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5" name="Shape 1515"/>
        <p:cNvGrpSpPr/>
        <p:nvPr/>
      </p:nvGrpSpPr>
      <p:grpSpPr>
        <a:xfrm>
          <a:off x="0" y="0"/>
          <a:ext cx="0" cy="0"/>
          <a:chOff x="0" y="0"/>
          <a:chExt cx="0" cy="0"/>
        </a:xfrm>
      </p:grpSpPr>
      <p:sp>
        <p:nvSpPr>
          <p:cNvPr id="1516" name="Google Shape;1516;p225"/>
          <p:cNvSpPr txBox="1"/>
          <p:nvPr>
            <p:ph type="title"/>
          </p:nvPr>
        </p:nvSpPr>
        <p:spPr>
          <a:xfrm>
            <a:off x="259715" y="401955"/>
            <a:ext cx="8922385" cy="1143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Nested-Loop Join(Brute Force Join)</a:t>
            </a:r>
            <a:endParaRPr/>
          </a:p>
        </p:txBody>
      </p:sp>
      <p:sp>
        <p:nvSpPr>
          <p:cNvPr id="1517" name="Google Shape;1517;p225"/>
          <p:cNvSpPr txBox="1"/>
          <p:nvPr>
            <p:ph idx="1" type="body"/>
          </p:nvPr>
        </p:nvSpPr>
        <p:spPr>
          <a:xfrm>
            <a:off x="606425" y="1745615"/>
            <a:ext cx="8229600" cy="5200650"/>
          </a:xfrm>
          <a:prstGeom prst="rect">
            <a:avLst/>
          </a:prstGeom>
          <a:noFill/>
          <a:ln>
            <a:noFill/>
          </a:ln>
        </p:spPr>
        <p:txBody>
          <a:bodyPr anchorCtr="0" anchor="t" bIns="45700" lIns="91425" spcFirstLastPara="1" rIns="91425" wrap="square" tIns="45700">
            <a:noAutofit/>
          </a:bodyPr>
          <a:lstStyle/>
          <a:p>
            <a:pPr indent="-273050" lvl="0" marL="273050" rtl="0" algn="l">
              <a:spcBef>
                <a:spcPts val="0"/>
              </a:spcBef>
              <a:spcAft>
                <a:spcPts val="0"/>
              </a:spcAft>
              <a:buSzPts val="1900"/>
              <a:buChar char="⚫"/>
            </a:pPr>
            <a:r>
              <a:rPr lang="en-US" sz="2000"/>
              <a:t>To compute the theta join        </a:t>
            </a:r>
            <a:r>
              <a:rPr i="1" lang="en-US" sz="2000"/>
              <a:t>r</a:t>
            </a:r>
            <a:r>
              <a:rPr lang="en-US" sz="2000"/>
              <a:t>      </a:t>
            </a:r>
            <a:r>
              <a:rPr baseline="-25000" lang="en-US" sz="2400"/>
              <a:t>θ</a:t>
            </a:r>
            <a:r>
              <a:rPr lang="en-US" sz="2400"/>
              <a:t> </a:t>
            </a:r>
            <a:r>
              <a:rPr i="1" lang="en-US" sz="2000"/>
              <a:t>s</a:t>
            </a:r>
            <a:br>
              <a:rPr lang="en-US" sz="2000"/>
            </a:br>
            <a:r>
              <a:rPr b="1" lang="en-US" sz="2000"/>
              <a:t>for each</a:t>
            </a:r>
            <a:r>
              <a:rPr lang="en-US" sz="2000"/>
              <a:t> tuple </a:t>
            </a:r>
            <a:r>
              <a:rPr i="1" lang="en-US" sz="2000"/>
              <a:t>t</a:t>
            </a:r>
            <a:r>
              <a:rPr baseline="-25000" i="1" lang="en-US" sz="2400"/>
              <a:t>r</a:t>
            </a:r>
            <a:r>
              <a:rPr b="1" lang="en-US" sz="2000"/>
              <a:t> in </a:t>
            </a:r>
            <a:r>
              <a:rPr i="1" lang="en-US" sz="2000"/>
              <a:t>r</a:t>
            </a:r>
            <a:r>
              <a:rPr b="1" lang="en-US" sz="2000"/>
              <a:t> do begin</a:t>
            </a:r>
            <a:br>
              <a:rPr b="1" lang="en-US" sz="2000"/>
            </a:br>
            <a:r>
              <a:rPr b="1" lang="en-US" sz="2000"/>
              <a:t>	for each tuple </a:t>
            </a:r>
            <a:r>
              <a:rPr i="1" lang="en-US" sz="2000"/>
              <a:t>t</a:t>
            </a:r>
            <a:r>
              <a:rPr baseline="-25000" i="1" lang="en-US" sz="2400"/>
              <a:t>s</a:t>
            </a:r>
            <a:r>
              <a:rPr i="1" lang="en-US" sz="2400"/>
              <a:t> </a:t>
            </a:r>
            <a:r>
              <a:rPr b="1" lang="en-US" sz="2400"/>
              <a:t> </a:t>
            </a:r>
            <a:r>
              <a:rPr b="1" lang="en-US" sz="2000"/>
              <a:t>in </a:t>
            </a:r>
            <a:r>
              <a:rPr i="1" lang="en-US" sz="2000"/>
              <a:t>s</a:t>
            </a:r>
            <a:r>
              <a:rPr b="1" lang="en-US" sz="2000"/>
              <a:t> do begin</a:t>
            </a:r>
            <a:br>
              <a:rPr b="1" lang="en-US" sz="2000"/>
            </a:br>
            <a:r>
              <a:rPr b="1" lang="en-US" sz="2000"/>
              <a:t>		</a:t>
            </a:r>
            <a:r>
              <a:rPr lang="en-US" sz="2000"/>
              <a:t>test pair (</a:t>
            </a:r>
            <a:r>
              <a:rPr i="1" lang="en-US" sz="2000"/>
              <a:t>t</a:t>
            </a:r>
            <a:r>
              <a:rPr baseline="-25000" i="1" lang="en-US" sz="2400"/>
              <a:t>r</a:t>
            </a:r>
            <a:r>
              <a:rPr i="1" lang="en-US" sz="2000"/>
              <a:t>,t</a:t>
            </a:r>
            <a:r>
              <a:rPr baseline="-25000" i="1" lang="en-US" sz="2400"/>
              <a:t>s</a:t>
            </a:r>
            <a:r>
              <a:rPr lang="en-US" sz="2000"/>
              <a:t>) to</a:t>
            </a:r>
            <a:r>
              <a:rPr lang="en-US" sz="2400"/>
              <a:t> </a:t>
            </a:r>
            <a:r>
              <a:rPr lang="en-US" sz="2000"/>
              <a:t>see if they satisfy the join condition θ</a:t>
            </a:r>
            <a:r>
              <a:rPr i="1" lang="en-US" sz="2000"/>
              <a:t> </a:t>
            </a:r>
            <a:br>
              <a:rPr lang="en-US" sz="2000"/>
            </a:br>
            <a:r>
              <a:rPr lang="en-US" sz="2000"/>
              <a:t>		if they do, add </a:t>
            </a:r>
            <a:r>
              <a:rPr i="1" lang="en-US" sz="2000"/>
              <a:t>t</a:t>
            </a:r>
            <a:r>
              <a:rPr baseline="-25000" i="1" lang="en-US" sz="2400"/>
              <a:t>r</a:t>
            </a:r>
            <a:r>
              <a:rPr i="1" lang="en-US" sz="2400"/>
              <a:t> </a:t>
            </a:r>
            <a:r>
              <a:rPr i="1" lang="en-US" sz="2000"/>
              <a:t>• t</a:t>
            </a:r>
            <a:r>
              <a:rPr baseline="-25000" i="1" lang="en-US" sz="2400"/>
              <a:t>s</a:t>
            </a:r>
            <a:r>
              <a:rPr lang="en-US" sz="2400"/>
              <a:t> </a:t>
            </a:r>
            <a:r>
              <a:rPr lang="en-US" sz="2000"/>
              <a:t>to the result.</a:t>
            </a:r>
            <a:br>
              <a:rPr lang="en-US" sz="2000"/>
            </a:br>
            <a:r>
              <a:rPr lang="en-US" sz="2000"/>
              <a:t>	</a:t>
            </a:r>
            <a:r>
              <a:rPr b="1" lang="en-US" sz="2000"/>
              <a:t>end</a:t>
            </a:r>
            <a:br>
              <a:rPr b="1" lang="en-US" sz="2000"/>
            </a:br>
            <a:r>
              <a:rPr b="1" lang="en-US" sz="2000"/>
              <a:t>end</a:t>
            </a:r>
            <a:endParaRPr sz="2000"/>
          </a:p>
          <a:p>
            <a:pPr indent="-273050" lvl="0" marL="273050" rtl="0" algn="l">
              <a:spcBef>
                <a:spcPts val="400"/>
              </a:spcBef>
              <a:spcAft>
                <a:spcPts val="0"/>
              </a:spcAft>
              <a:buSzPts val="1900"/>
              <a:buChar char="⚫"/>
            </a:pPr>
            <a:r>
              <a:rPr i="1" lang="en-US" sz="2000"/>
              <a:t>r</a:t>
            </a:r>
            <a:r>
              <a:rPr lang="en-US" sz="2000"/>
              <a:t>  is called the </a:t>
            </a:r>
            <a:r>
              <a:rPr b="1" lang="en-US" sz="2000">
                <a:solidFill>
                  <a:srgbClr val="3366CC"/>
                </a:solidFill>
              </a:rPr>
              <a:t>outer</a:t>
            </a:r>
            <a:r>
              <a:rPr lang="en-US" sz="2000">
                <a:solidFill>
                  <a:srgbClr val="3366CC"/>
                </a:solidFill>
              </a:rPr>
              <a:t> </a:t>
            </a:r>
            <a:r>
              <a:rPr b="1" lang="en-US" sz="2000">
                <a:solidFill>
                  <a:srgbClr val="3366CC"/>
                </a:solidFill>
              </a:rPr>
              <a:t>relation</a:t>
            </a:r>
            <a:r>
              <a:rPr lang="en-US" sz="2000"/>
              <a:t> and </a:t>
            </a:r>
            <a:r>
              <a:rPr i="1" lang="en-US" sz="2000"/>
              <a:t>s</a:t>
            </a:r>
            <a:r>
              <a:rPr lang="en-US" sz="2000"/>
              <a:t> the </a:t>
            </a:r>
            <a:r>
              <a:rPr b="1" lang="en-US" sz="2000">
                <a:solidFill>
                  <a:srgbClr val="3366CC"/>
                </a:solidFill>
              </a:rPr>
              <a:t>inner relation</a:t>
            </a:r>
            <a:r>
              <a:rPr lang="en-US" sz="2000"/>
              <a:t> of the join.</a:t>
            </a:r>
            <a:endParaRPr/>
          </a:p>
          <a:p>
            <a:pPr indent="-273050" lvl="0" marL="273050" rtl="0" algn="l">
              <a:spcBef>
                <a:spcPts val="400"/>
              </a:spcBef>
              <a:spcAft>
                <a:spcPts val="0"/>
              </a:spcAft>
              <a:buSzPts val="1900"/>
              <a:buChar char="⚫"/>
            </a:pPr>
            <a:r>
              <a:rPr lang="en-US" sz="2000"/>
              <a:t>Requires no indices and can be used with any kind of join condition.</a:t>
            </a:r>
            <a:endParaRPr/>
          </a:p>
          <a:p>
            <a:pPr indent="-273050" lvl="0" marL="273050" rtl="0" algn="l">
              <a:spcBef>
                <a:spcPts val="400"/>
              </a:spcBef>
              <a:spcAft>
                <a:spcPts val="0"/>
              </a:spcAft>
              <a:buSzPts val="1900"/>
              <a:buChar char="⚫"/>
            </a:pPr>
            <a:r>
              <a:rPr lang="en-US" sz="2000"/>
              <a:t>Expensive since it examines every pair of tuples in the two relations. </a:t>
            </a:r>
            <a:endParaRPr/>
          </a:p>
        </p:txBody>
      </p:sp>
      <p:sp>
        <p:nvSpPr>
          <p:cNvPr id="1518" name="Google Shape;1518;p225"/>
          <p:cNvSpPr/>
          <p:nvPr/>
        </p:nvSpPr>
        <p:spPr>
          <a:xfrm rot="5400000">
            <a:off x="4477703" y="1948498"/>
            <a:ext cx="188912" cy="173037"/>
          </a:xfrm>
          <a:prstGeom prst="flowChartCollate">
            <a:avLst/>
          </a:prstGeom>
          <a:noFill/>
          <a:ln cap="flat" cmpd="sng" w="9525">
            <a:solidFill>
              <a:schemeClr val="dk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225"/>
          <p:cNvSpPr txBox="1"/>
          <p:nvPr/>
        </p:nvSpPr>
        <p:spPr>
          <a:xfrm>
            <a:off x="4528897" y="1987766"/>
            <a:ext cx="86518" cy="94456"/>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a:solidFill>
                <a:schemeClr val="dk1"/>
              </a:solidFill>
              <a:latin typeface="Helvetica Neue"/>
              <a:ea typeface="Helvetica Neue"/>
              <a:cs typeface="Helvetica Neue"/>
              <a:sym typeface="Helvetica Neue"/>
            </a:endParaRPr>
          </a:p>
        </p:txBody>
      </p:sp>
    </p:spTree>
  </p:cSld>
  <p:clrMapOvr>
    <a:masterClrMapping/>
  </p:clrMapOvr>
</p:sld>
</file>

<file path=ppt/slides/slide1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3" name="Shape 1523"/>
        <p:cNvGrpSpPr/>
        <p:nvPr/>
      </p:nvGrpSpPr>
      <p:grpSpPr>
        <a:xfrm>
          <a:off x="0" y="0"/>
          <a:ext cx="0" cy="0"/>
          <a:chOff x="0" y="0"/>
          <a:chExt cx="0" cy="0"/>
        </a:xfrm>
      </p:grpSpPr>
      <p:sp>
        <p:nvSpPr>
          <p:cNvPr id="1524" name="Google Shape;1524;p226"/>
          <p:cNvSpPr txBox="1"/>
          <p:nvPr>
            <p:ph type="title"/>
          </p:nvPr>
        </p:nvSpPr>
        <p:spPr>
          <a:xfrm>
            <a:off x="457200" y="704850"/>
            <a:ext cx="8229600" cy="1143000"/>
          </a:xfrm>
          <a:prstGeom prst="rect">
            <a:avLst/>
          </a:prstGeom>
          <a:noFill/>
          <a:ln>
            <a:noFill/>
          </a:ln>
        </p:spPr>
        <p:txBody>
          <a:bodyPr anchorCtr="0" anchor="b" bIns="0" lIns="0" spcFirstLastPara="1" rIns="0" wrap="square" tIns="45700">
            <a:noAutofit/>
          </a:bodyPr>
          <a:lstStyle/>
          <a:p>
            <a:pPr indent="0" lvl="0" marL="0" rtl="0" algn="l">
              <a:spcBef>
                <a:spcPts val="0"/>
              </a:spcBef>
              <a:spcAft>
                <a:spcPts val="0"/>
              </a:spcAft>
              <a:buNone/>
            </a:pPr>
            <a:r>
              <a:t/>
            </a:r>
            <a:endParaRPr/>
          </a:p>
        </p:txBody>
      </p:sp>
      <p:sp>
        <p:nvSpPr>
          <p:cNvPr id="1525" name="Google Shape;1525;p226"/>
          <p:cNvSpPr txBox="1"/>
          <p:nvPr>
            <p:ph idx="1" type="body"/>
          </p:nvPr>
        </p:nvSpPr>
        <p:spPr>
          <a:xfrm>
            <a:off x="457200" y="1935163"/>
            <a:ext cx="8229600" cy="4389437"/>
          </a:xfrm>
          <a:prstGeom prst="rect">
            <a:avLst/>
          </a:prstGeom>
          <a:noFill/>
          <a:ln>
            <a:noFill/>
          </a:ln>
        </p:spPr>
        <p:txBody>
          <a:bodyPr anchorCtr="0" anchor="t" bIns="45700" lIns="91425" spcFirstLastPara="1" rIns="91425" wrap="square" tIns="45700">
            <a:noAutofit/>
          </a:bodyPr>
          <a:lstStyle/>
          <a:p>
            <a:pPr indent="-273050" lvl="0" marL="273050" rtl="0" algn="l">
              <a:spcBef>
                <a:spcPts val="0"/>
              </a:spcBef>
              <a:spcAft>
                <a:spcPts val="0"/>
              </a:spcAft>
              <a:buSzPts val="2470"/>
              <a:buChar char="⚫"/>
            </a:pPr>
            <a:r>
              <a:rPr lang="en-US"/>
              <a:t>eg. Student</a:t>
            </a:r>
            <a:endParaRPr/>
          </a:p>
          <a:p>
            <a:pPr indent="-273050" lvl="0" marL="273050" rtl="0" algn="l">
              <a:spcBef>
                <a:spcPts val="520"/>
              </a:spcBef>
              <a:spcAft>
                <a:spcPts val="0"/>
              </a:spcAft>
              <a:buSzPts val="2470"/>
              <a:buChar char="⚫"/>
            </a:pPr>
            <a:r>
              <a:rPr lang="en-US"/>
              <a:t>Number of records in student:n(student): 5,000</a:t>
            </a:r>
            <a:endParaRPr/>
          </a:p>
          <a:p>
            <a:pPr indent="-273050" lvl="0" marL="273050" rtl="0" algn="l">
              <a:spcBef>
                <a:spcPts val="520"/>
              </a:spcBef>
              <a:spcAft>
                <a:spcPts val="0"/>
              </a:spcAft>
              <a:buSzPts val="2470"/>
              <a:buChar char="⚫"/>
            </a:pPr>
            <a:r>
              <a:rPr lang="en-US"/>
              <a:t>Number of blocks of student:b(student): 100</a:t>
            </a:r>
            <a:endParaRPr/>
          </a:p>
          <a:p>
            <a:pPr indent="-273050" lvl="0" marL="273050" rtl="0" algn="l">
              <a:spcBef>
                <a:spcPts val="520"/>
              </a:spcBef>
              <a:spcAft>
                <a:spcPts val="0"/>
              </a:spcAft>
              <a:buSzPts val="2470"/>
              <a:buChar char="⚫"/>
            </a:pPr>
            <a:r>
              <a:rPr lang="en-US"/>
              <a:t>Number of records in takes:n(takes):10,000</a:t>
            </a:r>
            <a:endParaRPr/>
          </a:p>
          <a:p>
            <a:pPr indent="-273050" lvl="0" marL="273050" rtl="0" algn="l">
              <a:spcBef>
                <a:spcPts val="520"/>
              </a:spcBef>
              <a:spcAft>
                <a:spcPts val="0"/>
              </a:spcAft>
              <a:buSzPts val="2470"/>
              <a:buChar char="⚫"/>
            </a:pPr>
            <a:r>
              <a:rPr lang="en-US"/>
              <a:t>Number of blocks in takes:b(takes): 400</a:t>
            </a:r>
            <a:endParaRPr/>
          </a:p>
          <a:p>
            <a:pPr indent="0" lvl="0" marL="0" rtl="0" algn="l">
              <a:spcBef>
                <a:spcPts val="520"/>
              </a:spcBef>
              <a:spcAft>
                <a:spcPts val="0"/>
              </a:spcAft>
              <a:buSzPts val="2470"/>
              <a:buNone/>
            </a:pPr>
            <a:r>
              <a:t/>
            </a:r>
            <a:endParaRPr/>
          </a:p>
          <a:p>
            <a:pPr indent="-116204" lvl="0" marL="273050" rtl="0" algn="l">
              <a:spcBef>
                <a:spcPts val="520"/>
              </a:spcBef>
              <a:spcAft>
                <a:spcPts val="0"/>
              </a:spcAft>
              <a:buSzPts val="2470"/>
              <a:buNone/>
            </a:pPr>
            <a:r>
              <a:t/>
            </a:r>
            <a:endParaRPr/>
          </a:p>
        </p:txBody>
      </p:sp>
    </p:spTree>
  </p:cSld>
  <p:clrMapOvr>
    <a:masterClrMapping/>
  </p:clrMapOvr>
</p:sld>
</file>

<file path=ppt/slides/slide1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0" name="Shape 1530"/>
        <p:cNvGrpSpPr/>
        <p:nvPr/>
      </p:nvGrpSpPr>
      <p:grpSpPr>
        <a:xfrm>
          <a:off x="0" y="0"/>
          <a:ext cx="0" cy="0"/>
          <a:chOff x="0" y="0"/>
          <a:chExt cx="0" cy="0"/>
        </a:xfrm>
      </p:grpSpPr>
      <p:sp>
        <p:nvSpPr>
          <p:cNvPr id="1531" name="Google Shape;1531;p227"/>
          <p:cNvSpPr txBox="1"/>
          <p:nvPr>
            <p:ph type="title"/>
          </p:nvPr>
        </p:nvSpPr>
        <p:spPr>
          <a:xfrm>
            <a:off x="614680" y="22225"/>
            <a:ext cx="8229600" cy="704215"/>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Nested-Loop Join (Cont.)</a:t>
            </a:r>
            <a:endParaRPr/>
          </a:p>
        </p:txBody>
      </p:sp>
      <p:sp>
        <p:nvSpPr>
          <p:cNvPr id="1532" name="Google Shape;1532;p227"/>
          <p:cNvSpPr txBox="1"/>
          <p:nvPr>
            <p:ph idx="1" type="body"/>
          </p:nvPr>
        </p:nvSpPr>
        <p:spPr>
          <a:xfrm>
            <a:off x="196215" y="570865"/>
            <a:ext cx="8751570" cy="5203825"/>
          </a:xfrm>
          <a:prstGeom prst="rect">
            <a:avLst/>
          </a:prstGeom>
          <a:noFill/>
          <a:ln>
            <a:noFill/>
          </a:ln>
        </p:spPr>
        <p:txBody>
          <a:bodyPr anchorCtr="0" anchor="t" bIns="45700" lIns="91425" spcFirstLastPara="1" rIns="91425" wrap="square" tIns="45700">
            <a:noAutofit/>
          </a:bodyPr>
          <a:lstStyle/>
          <a:p>
            <a:pPr indent="-273050" lvl="0" marL="273050" rtl="0" algn="l">
              <a:spcBef>
                <a:spcPts val="0"/>
              </a:spcBef>
              <a:spcAft>
                <a:spcPts val="0"/>
              </a:spcAft>
              <a:buSzPts val="2470"/>
              <a:buChar char="⚫"/>
            </a:pPr>
            <a:r>
              <a:rPr lang="en-US"/>
              <a:t>In the worst case, if there is enough memory only to hold one block of each relation, the estimated cost is </a:t>
            </a:r>
            <a:br>
              <a:rPr lang="en-US"/>
            </a:br>
            <a:r>
              <a:rPr lang="en-US"/>
              <a:t>                </a:t>
            </a:r>
            <a:r>
              <a:rPr i="1" lang="en-US" sz="2000"/>
              <a:t>n</a:t>
            </a:r>
            <a:r>
              <a:rPr baseline="-25000" i="1" lang="en-US" sz="2000"/>
              <a:t>r</a:t>
            </a:r>
            <a:r>
              <a:rPr i="1" lang="en-US" sz="2000"/>
              <a:t> </a:t>
            </a:r>
            <a:r>
              <a:rPr lang="en-US" sz="2000"/>
              <a:t>* </a:t>
            </a:r>
            <a:r>
              <a:rPr i="1" lang="en-US" sz="2000"/>
              <a:t>b</a:t>
            </a:r>
            <a:r>
              <a:rPr baseline="-25000" i="1" lang="en-US" sz="2000"/>
              <a:t>s</a:t>
            </a:r>
            <a:r>
              <a:rPr lang="en-US" sz="2000"/>
              <a:t> +</a:t>
            </a:r>
            <a:r>
              <a:rPr i="1" lang="en-US" sz="2000"/>
              <a:t> b</a:t>
            </a:r>
            <a:r>
              <a:rPr baseline="-25000" i="1" lang="en-US" sz="2000"/>
              <a:t>r</a:t>
            </a:r>
            <a:r>
              <a:rPr lang="en-US" sz="2000"/>
              <a:t>   </a:t>
            </a:r>
            <a:r>
              <a:rPr lang="en-US"/>
              <a:t>block transfers, plus</a:t>
            </a:r>
            <a:br>
              <a:rPr lang="en-US"/>
            </a:br>
            <a:r>
              <a:rPr lang="en-US"/>
              <a:t>                </a:t>
            </a:r>
            <a:r>
              <a:rPr i="1" lang="en-US" sz="2000"/>
              <a:t>n</a:t>
            </a:r>
            <a:r>
              <a:rPr baseline="-25000" i="1" lang="en-US" sz="2000"/>
              <a:t>r</a:t>
            </a:r>
            <a:r>
              <a:rPr i="1" lang="en-US" sz="2000"/>
              <a:t> </a:t>
            </a:r>
            <a:r>
              <a:rPr lang="en-US" sz="2000"/>
              <a:t>+</a:t>
            </a:r>
            <a:r>
              <a:rPr i="1" lang="en-US" sz="2000"/>
              <a:t> b</a:t>
            </a:r>
            <a:r>
              <a:rPr baseline="-25000" i="1" lang="en-US" sz="2000"/>
              <a:t>r</a:t>
            </a:r>
            <a:r>
              <a:rPr lang="en-US" sz="2000"/>
              <a:t>          </a:t>
            </a:r>
            <a:r>
              <a:rPr lang="en-US"/>
              <a:t>seeks</a:t>
            </a:r>
            <a:endParaRPr sz="1600"/>
          </a:p>
          <a:p>
            <a:pPr indent="-273050" lvl="0" marL="273050" rtl="0" algn="l">
              <a:spcBef>
                <a:spcPts val="520"/>
              </a:spcBef>
              <a:spcAft>
                <a:spcPts val="0"/>
              </a:spcAft>
              <a:buSzPts val="2470"/>
              <a:buChar char="⚫"/>
            </a:pPr>
            <a:r>
              <a:rPr lang="en-US"/>
              <a:t>If the smaller relation fits entirely in memory, use that as the inner relation.</a:t>
            </a:r>
            <a:endParaRPr/>
          </a:p>
          <a:p>
            <a:pPr indent="-246380" lvl="1" marL="640080" rtl="0" algn="l">
              <a:spcBef>
                <a:spcPts val="480"/>
              </a:spcBef>
              <a:spcAft>
                <a:spcPts val="0"/>
              </a:spcAft>
              <a:buSzPts val="2040"/>
              <a:buChar char="⚫"/>
            </a:pPr>
            <a:r>
              <a:rPr lang="en-US"/>
              <a:t> Reduces cost to </a:t>
            </a:r>
            <a:r>
              <a:rPr i="1" lang="en-US"/>
              <a:t>b</a:t>
            </a:r>
            <a:r>
              <a:rPr baseline="-25000" i="1" lang="en-US"/>
              <a:t>r</a:t>
            </a:r>
            <a:r>
              <a:rPr i="1" lang="en-US"/>
              <a:t> </a:t>
            </a:r>
            <a:r>
              <a:rPr lang="en-US"/>
              <a:t> + </a:t>
            </a:r>
            <a:r>
              <a:rPr i="1" lang="en-US"/>
              <a:t>b</a:t>
            </a:r>
            <a:r>
              <a:rPr baseline="-25000" i="1" lang="en-US"/>
              <a:t>s</a:t>
            </a:r>
            <a:r>
              <a:rPr i="1" lang="en-US"/>
              <a:t> </a:t>
            </a:r>
            <a:r>
              <a:rPr lang="en-US"/>
              <a:t>block transfers and 2 seeks</a:t>
            </a:r>
            <a:endParaRPr/>
          </a:p>
          <a:p>
            <a:pPr indent="-273050" lvl="0" marL="273050" rtl="0" algn="l">
              <a:spcBef>
                <a:spcPts val="520"/>
              </a:spcBef>
              <a:spcAft>
                <a:spcPts val="0"/>
              </a:spcAft>
              <a:buSzPts val="2470"/>
              <a:buChar char="⚫"/>
            </a:pPr>
            <a:r>
              <a:rPr lang="en-US"/>
              <a:t>Assuming worst case memory availability cost estimate is</a:t>
            </a:r>
            <a:endParaRPr/>
          </a:p>
          <a:p>
            <a:pPr indent="-246380" lvl="1" marL="640080" rtl="0" algn="l">
              <a:spcBef>
                <a:spcPts val="480"/>
              </a:spcBef>
              <a:spcAft>
                <a:spcPts val="0"/>
              </a:spcAft>
              <a:buSzPts val="2040"/>
              <a:buChar char="⚫"/>
            </a:pPr>
            <a:r>
              <a:rPr lang="en-US"/>
              <a:t>with </a:t>
            </a:r>
            <a:r>
              <a:rPr i="1" lang="en-US"/>
              <a:t>student </a:t>
            </a:r>
            <a:r>
              <a:rPr lang="en-US"/>
              <a:t>as outer relation:</a:t>
            </a:r>
            <a:endParaRPr/>
          </a:p>
          <a:p>
            <a:pPr indent="-246380" lvl="2" marL="914400" rtl="0" algn="l">
              <a:spcBef>
                <a:spcPts val="420"/>
              </a:spcBef>
              <a:spcAft>
                <a:spcPts val="0"/>
              </a:spcAft>
              <a:buSzPts val="1470"/>
              <a:buChar char="⚫"/>
            </a:pPr>
            <a:r>
              <a:rPr lang="en-US"/>
              <a:t>5000 * 400 + 100 = 2,000,100 block transfers,</a:t>
            </a:r>
            <a:endParaRPr/>
          </a:p>
          <a:p>
            <a:pPr indent="-246380" lvl="2" marL="914400" rtl="0" algn="l">
              <a:spcBef>
                <a:spcPts val="420"/>
              </a:spcBef>
              <a:spcAft>
                <a:spcPts val="0"/>
              </a:spcAft>
              <a:buSzPts val="1470"/>
              <a:buChar char="⚫"/>
            </a:pPr>
            <a:r>
              <a:rPr lang="en-US"/>
              <a:t>5000 + 100 = 5100 seeks </a:t>
            </a:r>
            <a:endParaRPr/>
          </a:p>
          <a:p>
            <a:pPr indent="-246380" lvl="1" marL="640080" rtl="0" algn="l">
              <a:spcBef>
                <a:spcPts val="480"/>
              </a:spcBef>
              <a:spcAft>
                <a:spcPts val="0"/>
              </a:spcAft>
              <a:buSzPts val="2040"/>
              <a:buChar char="⚫"/>
            </a:pPr>
            <a:r>
              <a:rPr lang="en-US"/>
              <a:t>with </a:t>
            </a:r>
            <a:r>
              <a:rPr i="1" lang="en-US"/>
              <a:t>takes </a:t>
            </a:r>
            <a:r>
              <a:rPr lang="en-US"/>
              <a:t> as the outer relation </a:t>
            </a:r>
            <a:endParaRPr/>
          </a:p>
          <a:p>
            <a:pPr indent="-246380" lvl="2" marL="914400" rtl="0" algn="l">
              <a:spcBef>
                <a:spcPts val="420"/>
              </a:spcBef>
              <a:spcAft>
                <a:spcPts val="0"/>
              </a:spcAft>
              <a:buSzPts val="1470"/>
              <a:buChar char="⚫"/>
            </a:pPr>
            <a:r>
              <a:rPr lang="en-US"/>
              <a:t>10000 * 100 + 400 = 1,000,400 block transfers and 10,400 seeks</a:t>
            </a:r>
            <a:endParaRPr/>
          </a:p>
          <a:p>
            <a:pPr indent="-273050" lvl="0" marL="273050" rtl="0" algn="l">
              <a:spcBef>
                <a:spcPts val="520"/>
              </a:spcBef>
              <a:spcAft>
                <a:spcPts val="0"/>
              </a:spcAft>
              <a:buSzPts val="2470"/>
              <a:buChar char="⚫"/>
            </a:pPr>
            <a:r>
              <a:rPr lang="en-US"/>
              <a:t>If smaller relation (</a:t>
            </a:r>
            <a:r>
              <a:rPr i="1" lang="en-US"/>
              <a:t>student</a:t>
            </a:r>
            <a:r>
              <a:rPr lang="en-US"/>
              <a:t>) fits entirely in memory, the cost estimate will be 500 block transfers.</a:t>
            </a:r>
            <a:endParaRPr/>
          </a:p>
          <a:p>
            <a:pPr indent="0" lvl="0" marL="0" rtl="0" algn="l">
              <a:spcBef>
                <a:spcPts val="520"/>
              </a:spcBef>
              <a:spcAft>
                <a:spcPts val="0"/>
              </a:spcAft>
              <a:buSzPts val="2470"/>
              <a:buNone/>
            </a:pPr>
            <a:r>
              <a:t/>
            </a:r>
            <a:endParaRPr/>
          </a:p>
        </p:txBody>
      </p:sp>
    </p:spTree>
  </p:cSld>
  <p:clrMapOvr>
    <a:masterClrMapping/>
  </p:clrMapOvr>
</p:sld>
</file>

<file path=ppt/slides/slide1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7" name="Shape 1537"/>
        <p:cNvGrpSpPr/>
        <p:nvPr/>
      </p:nvGrpSpPr>
      <p:grpSpPr>
        <a:xfrm>
          <a:off x="0" y="0"/>
          <a:ext cx="0" cy="0"/>
          <a:chOff x="0" y="0"/>
          <a:chExt cx="0" cy="0"/>
        </a:xfrm>
      </p:grpSpPr>
      <p:sp>
        <p:nvSpPr>
          <p:cNvPr id="1538" name="Google Shape;1538;p228"/>
          <p:cNvSpPr txBox="1"/>
          <p:nvPr>
            <p:ph type="title"/>
          </p:nvPr>
        </p:nvSpPr>
        <p:spPr>
          <a:xfrm>
            <a:off x="697865" y="-48895"/>
            <a:ext cx="8229600" cy="1143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Block Nested-Loop Join</a:t>
            </a:r>
            <a:endParaRPr/>
          </a:p>
        </p:txBody>
      </p:sp>
      <p:sp>
        <p:nvSpPr>
          <p:cNvPr id="1539" name="Google Shape;1539;p228"/>
          <p:cNvSpPr txBox="1"/>
          <p:nvPr>
            <p:ph idx="1" type="body"/>
          </p:nvPr>
        </p:nvSpPr>
        <p:spPr>
          <a:xfrm>
            <a:off x="814388" y="1093788"/>
            <a:ext cx="7185025" cy="4824412"/>
          </a:xfrm>
          <a:prstGeom prst="rect">
            <a:avLst/>
          </a:prstGeom>
          <a:noFill/>
          <a:ln>
            <a:noFill/>
          </a:ln>
        </p:spPr>
        <p:txBody>
          <a:bodyPr anchorCtr="0" anchor="t" bIns="45700" lIns="91425" spcFirstLastPara="1" rIns="91425" wrap="square" tIns="45700">
            <a:noAutofit/>
          </a:bodyPr>
          <a:lstStyle/>
          <a:p>
            <a:pPr indent="-273050" lvl="0" marL="273050" rtl="0" algn="l">
              <a:spcBef>
                <a:spcPts val="0"/>
              </a:spcBef>
              <a:spcAft>
                <a:spcPts val="0"/>
              </a:spcAft>
              <a:buSzPts val="1900"/>
              <a:buChar char="⚫"/>
            </a:pPr>
            <a:r>
              <a:rPr lang="en-US" sz="2000"/>
              <a:t>Variant of nested-loop join in which every block of inner relation is paired with every block of outer relation.</a:t>
            </a:r>
            <a:endParaRPr/>
          </a:p>
          <a:p>
            <a:pPr indent="-273050" lvl="0" marL="273050" rtl="0" algn="l">
              <a:spcBef>
                <a:spcPts val="480"/>
              </a:spcBef>
              <a:spcAft>
                <a:spcPts val="0"/>
              </a:spcAft>
              <a:buSzPts val="1900"/>
              <a:buNone/>
            </a:pPr>
            <a:r>
              <a:rPr lang="en-US" sz="2000"/>
              <a:t>	</a:t>
            </a:r>
            <a:r>
              <a:rPr lang="en-US" sz="2400"/>
              <a:t>	</a:t>
            </a:r>
            <a:r>
              <a:rPr b="1" lang="en-US" sz="2000"/>
              <a:t>for each </a:t>
            </a:r>
            <a:r>
              <a:rPr lang="en-US" sz="2000"/>
              <a:t>block </a:t>
            </a:r>
            <a:r>
              <a:rPr i="1" lang="en-US" sz="2000"/>
              <a:t>B</a:t>
            </a:r>
            <a:r>
              <a:rPr baseline="-25000" i="1" lang="en-US" sz="2400"/>
              <a:t>r</a:t>
            </a:r>
            <a:r>
              <a:rPr b="1" lang="en-US" sz="2400"/>
              <a:t> </a:t>
            </a:r>
            <a:r>
              <a:rPr b="1" lang="en-US" sz="2000"/>
              <a:t>of</a:t>
            </a:r>
            <a:r>
              <a:rPr b="1" i="1" lang="en-US" sz="2000"/>
              <a:t> </a:t>
            </a:r>
            <a:r>
              <a:rPr i="1" lang="en-US" sz="2000"/>
              <a:t>r</a:t>
            </a:r>
            <a:r>
              <a:rPr b="1" lang="en-US" sz="2000"/>
              <a:t> do begin</a:t>
            </a:r>
            <a:br>
              <a:rPr b="1" lang="en-US" sz="2000"/>
            </a:br>
            <a:r>
              <a:rPr b="1" lang="en-US" sz="2000"/>
              <a:t>	</a:t>
            </a:r>
            <a:r>
              <a:rPr b="1" lang="en-US" sz="2400"/>
              <a:t>	</a:t>
            </a:r>
            <a:r>
              <a:rPr b="1" lang="en-US" sz="2000"/>
              <a:t>for each</a:t>
            </a:r>
            <a:r>
              <a:rPr lang="en-US" sz="2000"/>
              <a:t> block </a:t>
            </a:r>
            <a:r>
              <a:rPr i="1" lang="en-US" sz="2000"/>
              <a:t>B</a:t>
            </a:r>
            <a:r>
              <a:rPr baseline="-25000" i="1" lang="en-US" sz="2400"/>
              <a:t>s</a:t>
            </a:r>
            <a:r>
              <a:rPr b="1" lang="en-US" sz="2400"/>
              <a:t> </a:t>
            </a:r>
            <a:r>
              <a:rPr b="1" lang="en-US" sz="2000"/>
              <a:t>of </a:t>
            </a:r>
            <a:r>
              <a:rPr b="1" i="1" lang="en-US" sz="2000"/>
              <a:t>s </a:t>
            </a:r>
            <a:r>
              <a:rPr b="1" lang="en-US" sz="2000"/>
              <a:t>do begin</a:t>
            </a:r>
            <a:br>
              <a:rPr b="1" lang="en-US" sz="2000"/>
            </a:br>
            <a:r>
              <a:rPr b="1" lang="en-US" sz="2000"/>
              <a:t>	</a:t>
            </a:r>
            <a:r>
              <a:rPr b="1" lang="en-US" sz="2400"/>
              <a:t>	</a:t>
            </a:r>
            <a:r>
              <a:rPr b="1" lang="en-US" sz="2000"/>
              <a:t>	for each</a:t>
            </a:r>
            <a:r>
              <a:rPr lang="en-US" sz="2000"/>
              <a:t> tuple </a:t>
            </a:r>
            <a:r>
              <a:rPr i="1" lang="en-US" sz="2000"/>
              <a:t>t</a:t>
            </a:r>
            <a:r>
              <a:rPr baseline="-25000" i="1" lang="en-US" sz="2400"/>
              <a:t>r</a:t>
            </a:r>
            <a:r>
              <a:rPr i="1" lang="en-US" sz="2000"/>
              <a:t> </a:t>
            </a:r>
            <a:r>
              <a:rPr b="1" lang="en-US" sz="2000"/>
              <a:t>in </a:t>
            </a:r>
            <a:r>
              <a:rPr i="1" lang="en-US" sz="2000"/>
              <a:t>B</a:t>
            </a:r>
            <a:r>
              <a:rPr baseline="-25000" i="1" lang="en-US" sz="2400"/>
              <a:t>r </a:t>
            </a:r>
            <a:r>
              <a:rPr b="1" baseline="-25000" lang="en-US" sz="2000"/>
              <a:t> </a:t>
            </a:r>
            <a:r>
              <a:rPr b="1" lang="en-US" sz="2000"/>
              <a:t>do begin</a:t>
            </a:r>
            <a:br>
              <a:rPr b="1" lang="en-US" sz="2000"/>
            </a:br>
            <a:r>
              <a:rPr b="1" lang="en-US" sz="2000"/>
              <a:t>	</a:t>
            </a:r>
            <a:r>
              <a:rPr b="1" lang="en-US" sz="2400"/>
              <a:t>	</a:t>
            </a:r>
            <a:r>
              <a:rPr b="1" lang="en-US" sz="2000"/>
              <a:t>		for each </a:t>
            </a:r>
            <a:r>
              <a:rPr lang="en-US" sz="2000"/>
              <a:t>tuple </a:t>
            </a:r>
            <a:r>
              <a:rPr i="1" lang="en-US" sz="2000"/>
              <a:t>t</a:t>
            </a:r>
            <a:r>
              <a:rPr baseline="-25000" i="1" lang="en-US" sz="2400"/>
              <a:t>s</a:t>
            </a:r>
            <a:r>
              <a:rPr i="1" lang="en-US" sz="2400"/>
              <a:t> </a:t>
            </a:r>
            <a:r>
              <a:rPr b="1" lang="en-US" sz="2000"/>
              <a:t>in </a:t>
            </a:r>
            <a:r>
              <a:rPr i="1" lang="en-US" sz="2000"/>
              <a:t>B</a:t>
            </a:r>
            <a:r>
              <a:rPr baseline="-25000" i="1" lang="en-US" sz="2400"/>
              <a:t>s</a:t>
            </a:r>
            <a:r>
              <a:rPr i="1" lang="en-US" sz="2000"/>
              <a:t> </a:t>
            </a:r>
            <a:r>
              <a:rPr b="1" lang="en-US" sz="2000"/>
              <a:t>do begin</a:t>
            </a:r>
            <a:br>
              <a:rPr b="1" lang="en-US" sz="2000"/>
            </a:br>
            <a:r>
              <a:rPr b="1" lang="en-US" sz="2000"/>
              <a:t>	</a:t>
            </a:r>
            <a:r>
              <a:rPr b="1" lang="en-US" sz="2400"/>
              <a:t>			</a:t>
            </a:r>
            <a:r>
              <a:rPr b="1" lang="en-US" sz="2000"/>
              <a:t>	</a:t>
            </a:r>
            <a:r>
              <a:rPr lang="en-US" sz="2000"/>
              <a:t>Check if (</a:t>
            </a:r>
            <a:r>
              <a:rPr i="1" lang="en-US" sz="2000"/>
              <a:t>t</a:t>
            </a:r>
            <a:r>
              <a:rPr baseline="-25000" i="1" lang="en-US" sz="2400"/>
              <a:t>r</a:t>
            </a:r>
            <a:r>
              <a:rPr i="1" lang="en-US" sz="2000"/>
              <a:t>,t</a:t>
            </a:r>
            <a:r>
              <a:rPr baseline="-25000" i="1" lang="en-US" sz="2400"/>
              <a:t>s</a:t>
            </a:r>
            <a:r>
              <a:rPr i="1" lang="en-US" sz="2000"/>
              <a:t>) </a:t>
            </a:r>
            <a:r>
              <a:rPr lang="en-US" sz="2000"/>
              <a:t>satisfy the join condition </a:t>
            </a:r>
            <a:br>
              <a:rPr lang="en-US" sz="2000"/>
            </a:br>
            <a:r>
              <a:rPr lang="en-US" sz="2000"/>
              <a:t>	</a:t>
            </a:r>
            <a:r>
              <a:rPr lang="en-US" sz="2400"/>
              <a:t>	</a:t>
            </a:r>
            <a:r>
              <a:rPr lang="en-US" sz="2000"/>
              <a:t>			if they do, add </a:t>
            </a:r>
            <a:r>
              <a:rPr i="1" lang="en-US" sz="2000"/>
              <a:t>t</a:t>
            </a:r>
            <a:r>
              <a:rPr baseline="-25000" i="1" lang="en-US" sz="2400"/>
              <a:t>r</a:t>
            </a:r>
            <a:r>
              <a:rPr baseline="30000" i="1" lang="en-US" sz="2400"/>
              <a:t> </a:t>
            </a:r>
            <a:r>
              <a:rPr lang="en-US" sz="2000"/>
              <a:t>• </a:t>
            </a:r>
            <a:r>
              <a:rPr i="1" lang="en-US" sz="2000"/>
              <a:t>t</a:t>
            </a:r>
            <a:r>
              <a:rPr baseline="-25000" i="1" lang="en-US" sz="2400"/>
              <a:t>s</a:t>
            </a:r>
            <a:r>
              <a:rPr i="1" lang="en-US" sz="2000"/>
              <a:t> </a:t>
            </a:r>
            <a:r>
              <a:rPr lang="en-US" sz="2000"/>
              <a:t>to the result.</a:t>
            </a:r>
            <a:br>
              <a:rPr lang="en-US" sz="2000"/>
            </a:br>
            <a:r>
              <a:rPr lang="en-US" sz="2000"/>
              <a:t>				</a:t>
            </a:r>
            <a:r>
              <a:rPr b="1" lang="en-US" sz="2000"/>
              <a:t>end</a:t>
            </a:r>
            <a:br>
              <a:rPr b="1" lang="en-US" sz="2000"/>
            </a:br>
            <a:r>
              <a:rPr b="1" lang="en-US" sz="2000"/>
              <a:t>			end</a:t>
            </a:r>
            <a:br>
              <a:rPr b="1" lang="en-US" sz="2000"/>
            </a:br>
            <a:r>
              <a:rPr b="1" lang="en-US" sz="2000"/>
              <a:t>		end</a:t>
            </a:r>
            <a:br>
              <a:rPr b="1" lang="en-US" sz="2000"/>
            </a:br>
            <a:r>
              <a:rPr b="1" lang="en-US" sz="2000"/>
              <a:t>	end</a:t>
            </a:r>
            <a:endParaRPr/>
          </a:p>
        </p:txBody>
      </p:sp>
    </p:spTree>
  </p:cSld>
  <p:clrMapOvr>
    <a:masterClrMapping/>
  </p:clrMapOvr>
</p:sld>
</file>

<file path=ppt/slides/slide1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4" name="Shape 1544"/>
        <p:cNvGrpSpPr/>
        <p:nvPr/>
      </p:nvGrpSpPr>
      <p:grpSpPr>
        <a:xfrm>
          <a:off x="0" y="0"/>
          <a:ext cx="0" cy="0"/>
          <a:chOff x="0" y="0"/>
          <a:chExt cx="0" cy="0"/>
        </a:xfrm>
      </p:grpSpPr>
      <p:sp>
        <p:nvSpPr>
          <p:cNvPr id="1545" name="Google Shape;1545;p229"/>
          <p:cNvSpPr txBox="1"/>
          <p:nvPr>
            <p:ph type="title"/>
          </p:nvPr>
        </p:nvSpPr>
        <p:spPr>
          <a:xfrm>
            <a:off x="598805" y="22225"/>
            <a:ext cx="8229600" cy="1143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Block Nested-Loop Join (Cont.)</a:t>
            </a:r>
            <a:endParaRPr/>
          </a:p>
        </p:txBody>
      </p:sp>
      <p:sp>
        <p:nvSpPr>
          <p:cNvPr id="1546" name="Google Shape;1546;p229"/>
          <p:cNvSpPr txBox="1"/>
          <p:nvPr>
            <p:ph idx="1" type="body"/>
          </p:nvPr>
        </p:nvSpPr>
        <p:spPr>
          <a:xfrm>
            <a:off x="217170" y="1080770"/>
            <a:ext cx="8284210" cy="5059680"/>
          </a:xfrm>
          <a:prstGeom prst="rect">
            <a:avLst/>
          </a:prstGeom>
          <a:noFill/>
          <a:ln>
            <a:noFill/>
          </a:ln>
        </p:spPr>
        <p:txBody>
          <a:bodyPr anchorCtr="0" anchor="t" bIns="45700" lIns="91425" spcFirstLastPara="1" rIns="91425" wrap="square" tIns="45700">
            <a:noAutofit/>
          </a:bodyPr>
          <a:lstStyle/>
          <a:p>
            <a:pPr indent="-273050" lvl="0" marL="273050" rtl="0" algn="l">
              <a:lnSpc>
                <a:spcPct val="90000"/>
              </a:lnSpc>
              <a:spcBef>
                <a:spcPts val="0"/>
              </a:spcBef>
              <a:spcAft>
                <a:spcPts val="0"/>
              </a:spcAft>
              <a:buSzPts val="1900"/>
              <a:buChar char="⚫"/>
            </a:pPr>
            <a:r>
              <a:rPr lang="en-US" sz="2000"/>
              <a:t>Worst case estimate:  </a:t>
            </a:r>
            <a:r>
              <a:rPr i="1" lang="en-US" sz="2000"/>
              <a:t>b</a:t>
            </a:r>
            <a:r>
              <a:rPr baseline="-25000" i="1" lang="en-US" sz="2000"/>
              <a:t>r</a:t>
            </a:r>
            <a:r>
              <a:rPr i="1" lang="en-US" sz="2000"/>
              <a:t> </a:t>
            </a:r>
            <a:r>
              <a:rPr lang="en-US" sz="2000"/>
              <a:t>*</a:t>
            </a:r>
            <a:r>
              <a:rPr i="1" lang="en-US" sz="2000"/>
              <a:t> b</a:t>
            </a:r>
            <a:r>
              <a:rPr baseline="-25000" i="1" lang="en-US" sz="2000"/>
              <a:t>s</a:t>
            </a:r>
            <a:r>
              <a:rPr i="1" lang="en-US" sz="2000"/>
              <a:t> + b</a:t>
            </a:r>
            <a:r>
              <a:rPr baseline="-25000" i="1" lang="en-US" sz="2000"/>
              <a:t>r</a:t>
            </a:r>
            <a:r>
              <a:rPr i="1" lang="en-US" sz="2000"/>
              <a:t> </a:t>
            </a:r>
            <a:r>
              <a:rPr lang="en-US" sz="2000"/>
              <a:t> block transfers + 2 * </a:t>
            </a:r>
            <a:r>
              <a:rPr i="1" lang="en-US" sz="2000"/>
              <a:t>b</a:t>
            </a:r>
            <a:r>
              <a:rPr baseline="-25000" i="1" lang="en-US" sz="2000"/>
              <a:t>r </a:t>
            </a:r>
            <a:r>
              <a:rPr lang="en-US" sz="2000"/>
              <a:t> seeks</a:t>
            </a:r>
            <a:endParaRPr sz="2000"/>
          </a:p>
          <a:p>
            <a:pPr indent="-246380" lvl="1" marL="640080" rtl="0" algn="l">
              <a:lnSpc>
                <a:spcPct val="90000"/>
              </a:lnSpc>
              <a:spcBef>
                <a:spcPts val="400"/>
              </a:spcBef>
              <a:spcAft>
                <a:spcPts val="0"/>
              </a:spcAft>
              <a:buSzPts val="1700"/>
              <a:buChar char="⚫"/>
            </a:pPr>
            <a:r>
              <a:rPr lang="en-US" sz="2000"/>
              <a:t>Each block in the inner relation </a:t>
            </a:r>
            <a:r>
              <a:rPr i="1" lang="en-US" sz="2000"/>
              <a:t>s</a:t>
            </a:r>
            <a:r>
              <a:rPr lang="en-US" sz="2000"/>
              <a:t> is read once for each </a:t>
            </a:r>
            <a:r>
              <a:rPr i="1" lang="en-US" sz="2000"/>
              <a:t>block</a:t>
            </a:r>
            <a:r>
              <a:rPr lang="en-US" sz="2000"/>
              <a:t> in the outer relation</a:t>
            </a:r>
            <a:endParaRPr sz="2000"/>
          </a:p>
          <a:p>
            <a:pPr indent="-273050" lvl="0" marL="273050" rtl="0" algn="l">
              <a:lnSpc>
                <a:spcPct val="90000"/>
              </a:lnSpc>
              <a:spcBef>
                <a:spcPts val="480"/>
              </a:spcBef>
              <a:spcAft>
                <a:spcPts val="0"/>
              </a:spcAft>
              <a:buSzPts val="1900"/>
              <a:buChar char="⚫"/>
            </a:pPr>
            <a:r>
              <a:rPr lang="en-US" sz="2000"/>
              <a:t>Best case: </a:t>
            </a:r>
            <a:r>
              <a:rPr i="1" lang="en-US" sz="2000"/>
              <a:t>b</a:t>
            </a:r>
            <a:r>
              <a:rPr baseline="-25000" i="1" lang="en-US" sz="2400"/>
              <a:t>r</a:t>
            </a:r>
            <a:r>
              <a:rPr i="1" lang="en-US" sz="2000"/>
              <a:t> </a:t>
            </a:r>
            <a:r>
              <a:rPr lang="en-US" sz="2000"/>
              <a:t>+</a:t>
            </a:r>
            <a:r>
              <a:rPr i="1" lang="en-US" sz="2000"/>
              <a:t> b</a:t>
            </a:r>
            <a:r>
              <a:rPr baseline="-25000" i="1" lang="en-US" sz="2400"/>
              <a:t>s</a:t>
            </a:r>
            <a:r>
              <a:rPr i="1" lang="en-US" sz="2000"/>
              <a:t> </a:t>
            </a:r>
            <a:r>
              <a:rPr lang="en-US" sz="2000"/>
              <a:t>block transfers + 2 seeks.</a:t>
            </a:r>
            <a:endParaRPr/>
          </a:p>
          <a:p>
            <a:pPr indent="-273050" lvl="0" marL="273050" rtl="0" algn="l">
              <a:lnSpc>
                <a:spcPct val="90000"/>
              </a:lnSpc>
              <a:spcBef>
                <a:spcPts val="400"/>
              </a:spcBef>
              <a:spcAft>
                <a:spcPts val="0"/>
              </a:spcAft>
              <a:buSzPts val="1900"/>
              <a:buChar char="⚫"/>
            </a:pPr>
            <a:r>
              <a:rPr lang="en-US" sz="2000"/>
              <a:t>Improvements to nested loop and block nested loop algorithms:</a:t>
            </a:r>
            <a:endParaRPr/>
          </a:p>
          <a:p>
            <a:pPr indent="-246380" lvl="1" marL="640080" rtl="0" algn="l">
              <a:lnSpc>
                <a:spcPct val="90000"/>
              </a:lnSpc>
              <a:spcBef>
                <a:spcPts val="400"/>
              </a:spcBef>
              <a:spcAft>
                <a:spcPts val="0"/>
              </a:spcAft>
              <a:buSzPts val="1700"/>
              <a:buChar char="⚫"/>
            </a:pPr>
            <a:r>
              <a:rPr lang="en-US" sz="2000"/>
              <a:t>In block nested-loop, use </a:t>
            </a:r>
            <a:r>
              <a:rPr i="1" lang="en-US" sz="2000"/>
              <a:t>M — </a:t>
            </a:r>
            <a:r>
              <a:rPr lang="en-US" sz="2000"/>
              <a:t>2 disk blocks as blocking unit for outer relations, where </a:t>
            </a:r>
            <a:r>
              <a:rPr i="1" lang="en-US" sz="2000"/>
              <a:t>M</a:t>
            </a:r>
            <a:r>
              <a:rPr lang="en-US" sz="2000"/>
              <a:t> = memory size in blocks; use remaining two blocks to buffer inner relation and output</a:t>
            </a:r>
            <a:endParaRPr/>
          </a:p>
          <a:p>
            <a:pPr indent="-246380" lvl="2" marL="914400" rtl="0" algn="l">
              <a:lnSpc>
                <a:spcPct val="90000"/>
              </a:lnSpc>
              <a:spcBef>
                <a:spcPts val="560"/>
              </a:spcBef>
              <a:spcAft>
                <a:spcPts val="0"/>
              </a:spcAft>
              <a:buSzPts val="1400"/>
              <a:buChar char="⚫"/>
            </a:pPr>
            <a:r>
              <a:rPr lang="en-US" sz="2000"/>
              <a:t>  Cost =   ⎡</a:t>
            </a:r>
            <a:r>
              <a:rPr i="1" lang="en-US" sz="2000"/>
              <a:t>b</a:t>
            </a:r>
            <a:r>
              <a:rPr baseline="-25000" i="1" lang="en-US" sz="2400"/>
              <a:t>r  </a:t>
            </a:r>
            <a:r>
              <a:rPr i="1" lang="en-US" sz="2000"/>
              <a:t>/ (M-2)</a:t>
            </a:r>
            <a:r>
              <a:rPr lang="en-US" sz="2000"/>
              <a:t>⎤ </a:t>
            </a:r>
            <a:r>
              <a:rPr lang="en-US"/>
              <a:t>*</a:t>
            </a:r>
            <a:r>
              <a:rPr i="1" lang="en-US"/>
              <a:t> </a:t>
            </a:r>
            <a:r>
              <a:rPr i="1" lang="en-US" sz="2000"/>
              <a:t>b</a:t>
            </a:r>
            <a:r>
              <a:rPr baseline="-25000" i="1" lang="en-US" sz="2400"/>
              <a:t>s</a:t>
            </a:r>
            <a:r>
              <a:rPr i="1" lang="en-US" sz="2000"/>
              <a:t> + b</a:t>
            </a:r>
            <a:r>
              <a:rPr baseline="-25000" i="1" lang="en-US" sz="2400"/>
              <a:t>r</a:t>
            </a:r>
            <a:r>
              <a:rPr i="1" lang="en-US" sz="2800"/>
              <a:t> </a:t>
            </a:r>
            <a:r>
              <a:rPr lang="en-US" sz="2000"/>
              <a:t>block transfers</a:t>
            </a:r>
            <a:r>
              <a:rPr i="1" lang="en-US" sz="2800"/>
              <a:t> </a:t>
            </a:r>
            <a:r>
              <a:rPr i="1" lang="en-US" sz="2000"/>
              <a:t>+</a:t>
            </a:r>
            <a:br>
              <a:rPr i="1" lang="en-US" sz="2000"/>
            </a:br>
            <a:r>
              <a:rPr i="1" lang="en-US" sz="2000"/>
              <a:t>               </a:t>
            </a:r>
            <a:r>
              <a:rPr i="1" lang="en-US"/>
              <a:t>2</a:t>
            </a:r>
            <a:r>
              <a:rPr i="1" lang="en-US" sz="2400"/>
              <a:t> </a:t>
            </a:r>
            <a:r>
              <a:rPr lang="en-US" sz="2000"/>
              <a:t>⎡</a:t>
            </a:r>
            <a:r>
              <a:rPr i="1" lang="en-US" sz="2000"/>
              <a:t>b</a:t>
            </a:r>
            <a:r>
              <a:rPr baseline="-25000" i="1" lang="en-US" sz="2400"/>
              <a:t>r  </a:t>
            </a:r>
            <a:r>
              <a:rPr i="1" lang="en-US" sz="2000"/>
              <a:t>/ (M-2)</a:t>
            </a:r>
            <a:r>
              <a:rPr lang="en-US" sz="2000"/>
              <a:t>⎤</a:t>
            </a:r>
            <a:r>
              <a:rPr lang="en-US" sz="2400"/>
              <a:t> </a:t>
            </a:r>
            <a:r>
              <a:rPr lang="en-US" sz="2000"/>
              <a:t>seeks</a:t>
            </a:r>
            <a:endParaRPr sz="2400"/>
          </a:p>
          <a:p>
            <a:pPr indent="-246380" lvl="1" marL="640080" rtl="0" algn="l">
              <a:lnSpc>
                <a:spcPct val="90000"/>
              </a:lnSpc>
              <a:spcBef>
                <a:spcPts val="400"/>
              </a:spcBef>
              <a:spcAft>
                <a:spcPts val="0"/>
              </a:spcAft>
              <a:buSzPts val="1700"/>
              <a:buChar char="⚫"/>
            </a:pPr>
            <a:r>
              <a:rPr lang="en-US" sz="2000"/>
              <a:t>If equi-join attribute forms a key or inner relation, stop inner loop on first match</a:t>
            </a:r>
            <a:endParaRPr/>
          </a:p>
          <a:p>
            <a:pPr indent="-246380" lvl="1" marL="640080" rtl="0" algn="l">
              <a:lnSpc>
                <a:spcPct val="90000"/>
              </a:lnSpc>
              <a:spcBef>
                <a:spcPts val="400"/>
              </a:spcBef>
              <a:spcAft>
                <a:spcPts val="0"/>
              </a:spcAft>
              <a:buSzPts val="1700"/>
              <a:buChar char="⚫"/>
            </a:pPr>
            <a:r>
              <a:rPr lang="en-US" sz="2000"/>
              <a:t>Scan inner loop forward and backward alternately, to make use of the blocks remaining in buffer (with LRU replacement)</a:t>
            </a:r>
            <a:endParaRPr/>
          </a:p>
          <a:p>
            <a:pPr indent="-246380" lvl="1" marL="640080" rtl="0" algn="l">
              <a:lnSpc>
                <a:spcPct val="90000"/>
              </a:lnSpc>
              <a:spcBef>
                <a:spcPts val="400"/>
              </a:spcBef>
              <a:spcAft>
                <a:spcPts val="0"/>
              </a:spcAft>
              <a:buSzPts val="1700"/>
              <a:buChar char="⚫"/>
            </a:pPr>
            <a:r>
              <a:rPr lang="en-US" sz="2000"/>
              <a:t>Use index on inner relation if available (next slide)</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p68"/>
          <p:cNvSpPr txBox="1"/>
          <p:nvPr>
            <p:ph type="title"/>
          </p:nvPr>
        </p:nvSpPr>
        <p:spPr>
          <a:xfrm>
            <a:off x="457200" y="704850"/>
            <a:ext cx="8229600" cy="1143000"/>
          </a:xfrm>
          <a:prstGeom prst="rect">
            <a:avLst/>
          </a:prstGeom>
          <a:noFill/>
          <a:ln>
            <a:noFill/>
          </a:ln>
        </p:spPr>
        <p:txBody>
          <a:bodyPr anchorCtr="0" anchor="b" bIns="0" lIns="0" spcFirstLastPara="1" rIns="0" wrap="square" tIns="45700">
            <a:noAutofit/>
          </a:bodyPr>
          <a:lstStyle/>
          <a:p>
            <a:pPr indent="0" lvl="0" marL="0" rtl="0" algn="l">
              <a:spcBef>
                <a:spcPts val="0"/>
              </a:spcBef>
              <a:spcAft>
                <a:spcPts val="0"/>
              </a:spcAft>
              <a:buNone/>
            </a:pPr>
            <a:r>
              <a:t/>
            </a:r>
            <a:endParaRPr/>
          </a:p>
        </p:txBody>
      </p:sp>
      <p:sp>
        <p:nvSpPr>
          <p:cNvPr id="421" name="Google Shape;421;p68"/>
          <p:cNvSpPr txBox="1"/>
          <p:nvPr>
            <p:ph idx="1" type="body"/>
          </p:nvPr>
        </p:nvSpPr>
        <p:spPr>
          <a:xfrm>
            <a:off x="457200" y="1935163"/>
            <a:ext cx="8229600" cy="4389437"/>
          </a:xfrm>
          <a:prstGeom prst="rect">
            <a:avLst/>
          </a:prstGeom>
          <a:noFill/>
          <a:ln>
            <a:noFill/>
          </a:ln>
        </p:spPr>
        <p:txBody>
          <a:bodyPr anchorCtr="0" anchor="t" bIns="45700" lIns="91425" spcFirstLastPara="1" rIns="91425" wrap="square" tIns="45700">
            <a:noAutofit/>
          </a:bodyPr>
          <a:lstStyle/>
          <a:p>
            <a:pPr indent="-273050" lvl="0" marL="273050" rtl="0" algn="l">
              <a:spcBef>
                <a:spcPts val="0"/>
              </a:spcBef>
              <a:spcAft>
                <a:spcPts val="0"/>
              </a:spcAft>
              <a:buSzPts val="2470"/>
              <a:buChar char="⚫"/>
            </a:pPr>
            <a:r>
              <a:rPr lang="en-US"/>
              <a:t>Student(sid,Name,address,phno)</a:t>
            </a:r>
            <a:endParaRPr/>
          </a:p>
          <a:p>
            <a:pPr indent="-273050" lvl="0" marL="273050" rtl="0" algn="l">
              <a:spcBef>
                <a:spcPts val="520"/>
              </a:spcBef>
              <a:spcAft>
                <a:spcPts val="0"/>
              </a:spcAft>
              <a:buSzPts val="2470"/>
              <a:buChar char="⚫"/>
            </a:pPr>
            <a:r>
              <a:rPr lang="en-US"/>
              <a:t>Course(courseid,courseName,fees)</a:t>
            </a:r>
            <a:endParaRPr/>
          </a:p>
          <a:p>
            <a:pPr indent="-273050" lvl="0" marL="273050" rtl="0" algn="l">
              <a:spcBef>
                <a:spcPts val="520"/>
              </a:spcBef>
              <a:spcAft>
                <a:spcPts val="0"/>
              </a:spcAft>
              <a:buSzPts val="2470"/>
              <a:buChar char="⚫"/>
            </a:pPr>
            <a:r>
              <a:rPr lang="en-US"/>
              <a:t>Enrolled(sid,coursed,date)</a:t>
            </a:r>
            <a:endParaRPr/>
          </a:p>
          <a:p>
            <a:pPr indent="-273050" lvl="0" marL="273050" rtl="0" algn="l">
              <a:spcBef>
                <a:spcPts val="520"/>
              </a:spcBef>
              <a:spcAft>
                <a:spcPts val="0"/>
              </a:spcAft>
              <a:buSzPts val="2470"/>
              <a:buChar char="⚫"/>
            </a:pPr>
            <a:r>
              <a:rPr lang="en-US"/>
              <a:t>Faculty(fid,fname,designation)</a:t>
            </a:r>
            <a:endParaRPr/>
          </a:p>
          <a:p>
            <a:pPr indent="-273050" lvl="0" marL="273050" rtl="0" algn="l">
              <a:spcBef>
                <a:spcPts val="520"/>
              </a:spcBef>
              <a:spcAft>
                <a:spcPts val="0"/>
              </a:spcAft>
              <a:buSzPts val="2470"/>
              <a:buChar char="⚫"/>
            </a:pPr>
            <a:r>
              <a:rPr lang="en-US"/>
              <a:t>Teaches(fid,courseid)</a:t>
            </a:r>
            <a:endParaRPr/>
          </a:p>
        </p:txBody>
      </p:sp>
    </p:spTree>
  </p:cSld>
  <p:clrMapOvr>
    <a:masterClrMapping/>
  </p:clrMapOvr>
</p:sld>
</file>

<file path=ppt/slides/slide1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1" name="Shape 1551"/>
        <p:cNvGrpSpPr/>
        <p:nvPr/>
      </p:nvGrpSpPr>
      <p:grpSpPr>
        <a:xfrm>
          <a:off x="0" y="0"/>
          <a:ext cx="0" cy="0"/>
          <a:chOff x="0" y="0"/>
          <a:chExt cx="0" cy="0"/>
        </a:xfrm>
      </p:grpSpPr>
      <p:sp>
        <p:nvSpPr>
          <p:cNvPr id="1552" name="Google Shape;1552;p230"/>
          <p:cNvSpPr txBox="1"/>
          <p:nvPr>
            <p:ph type="title"/>
          </p:nvPr>
        </p:nvSpPr>
        <p:spPr>
          <a:xfrm>
            <a:off x="617855" y="22225"/>
            <a:ext cx="8229600" cy="1143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Indexed Nested-Loop Join</a:t>
            </a:r>
            <a:endParaRPr/>
          </a:p>
        </p:txBody>
      </p:sp>
      <p:sp>
        <p:nvSpPr>
          <p:cNvPr id="1553" name="Google Shape;1553;p230"/>
          <p:cNvSpPr txBox="1"/>
          <p:nvPr>
            <p:ph idx="1" type="body"/>
          </p:nvPr>
        </p:nvSpPr>
        <p:spPr>
          <a:xfrm>
            <a:off x="617855" y="1165225"/>
            <a:ext cx="8370570" cy="5124450"/>
          </a:xfrm>
          <a:prstGeom prst="rect">
            <a:avLst/>
          </a:prstGeom>
          <a:noFill/>
          <a:ln>
            <a:noFill/>
          </a:ln>
        </p:spPr>
        <p:txBody>
          <a:bodyPr anchorCtr="0" anchor="t" bIns="45700" lIns="91425" spcFirstLastPara="1" rIns="91425" wrap="square" tIns="45700">
            <a:noAutofit/>
          </a:bodyPr>
          <a:lstStyle/>
          <a:p>
            <a:pPr indent="-273050" lvl="0" marL="273050" rtl="0" algn="l">
              <a:lnSpc>
                <a:spcPct val="90000"/>
              </a:lnSpc>
              <a:spcBef>
                <a:spcPts val="0"/>
              </a:spcBef>
              <a:spcAft>
                <a:spcPts val="0"/>
              </a:spcAft>
              <a:buSzPts val="1900"/>
              <a:buChar char="⚫"/>
            </a:pPr>
            <a:r>
              <a:rPr lang="en-US" sz="2000"/>
              <a:t>Index lookups can replace file scans if</a:t>
            </a:r>
            <a:endParaRPr/>
          </a:p>
          <a:p>
            <a:pPr indent="-246380" lvl="1" marL="640080" rtl="0" algn="l">
              <a:lnSpc>
                <a:spcPct val="90000"/>
              </a:lnSpc>
              <a:spcBef>
                <a:spcPts val="480"/>
              </a:spcBef>
              <a:spcAft>
                <a:spcPts val="0"/>
              </a:spcAft>
              <a:buSzPts val="2040"/>
              <a:buChar char="⚫"/>
            </a:pPr>
            <a:r>
              <a:rPr lang="en-US"/>
              <a:t>join is an equi-join or natural join and</a:t>
            </a:r>
            <a:endParaRPr/>
          </a:p>
          <a:p>
            <a:pPr indent="-246380" lvl="1" marL="640080" rtl="0" algn="l">
              <a:lnSpc>
                <a:spcPct val="90000"/>
              </a:lnSpc>
              <a:spcBef>
                <a:spcPts val="480"/>
              </a:spcBef>
              <a:spcAft>
                <a:spcPts val="0"/>
              </a:spcAft>
              <a:buSzPts val="2040"/>
              <a:buChar char="⚫"/>
            </a:pPr>
            <a:r>
              <a:rPr lang="en-US"/>
              <a:t>an index is available on the inner relation’s join attribute</a:t>
            </a:r>
            <a:endParaRPr/>
          </a:p>
          <a:p>
            <a:pPr indent="-246380" lvl="2" marL="914400" rtl="0" algn="l">
              <a:lnSpc>
                <a:spcPct val="90000"/>
              </a:lnSpc>
              <a:spcBef>
                <a:spcPts val="420"/>
              </a:spcBef>
              <a:spcAft>
                <a:spcPts val="0"/>
              </a:spcAft>
              <a:buSzPts val="1470"/>
              <a:buChar char="⚫"/>
            </a:pPr>
            <a:r>
              <a:rPr lang="en-US"/>
              <a:t>Can construct an index just to compute a join.</a:t>
            </a:r>
            <a:endParaRPr/>
          </a:p>
          <a:p>
            <a:pPr indent="-273050" lvl="0" marL="273050" rtl="0" algn="l">
              <a:lnSpc>
                <a:spcPct val="90000"/>
              </a:lnSpc>
              <a:spcBef>
                <a:spcPts val="480"/>
              </a:spcBef>
              <a:spcAft>
                <a:spcPts val="0"/>
              </a:spcAft>
              <a:buSzPts val="1900"/>
              <a:buChar char="⚫"/>
            </a:pPr>
            <a:r>
              <a:rPr lang="en-US" sz="2000"/>
              <a:t>For each tuple </a:t>
            </a:r>
            <a:r>
              <a:rPr i="1" lang="en-US" sz="2000"/>
              <a:t>t</a:t>
            </a:r>
            <a:r>
              <a:rPr baseline="-25000" i="1" lang="en-US" sz="2400"/>
              <a:t>r</a:t>
            </a:r>
            <a:r>
              <a:rPr i="1" lang="en-US" sz="2000"/>
              <a:t> </a:t>
            </a:r>
            <a:r>
              <a:rPr lang="en-US" sz="2000"/>
              <a:t>in the outer relation </a:t>
            </a:r>
            <a:r>
              <a:rPr i="1" lang="en-US" sz="2000"/>
              <a:t>r,</a:t>
            </a:r>
            <a:r>
              <a:rPr lang="en-US" sz="2000"/>
              <a:t> use the index to look up tuples in </a:t>
            </a:r>
            <a:r>
              <a:rPr i="1" lang="en-US" sz="2000"/>
              <a:t>s</a:t>
            </a:r>
            <a:r>
              <a:rPr lang="en-US" sz="2000"/>
              <a:t> that satisfy the join condition with tuple </a:t>
            </a:r>
            <a:r>
              <a:rPr i="1" lang="en-US" sz="2000"/>
              <a:t>t</a:t>
            </a:r>
            <a:r>
              <a:rPr baseline="-25000" i="1" lang="en-US" sz="2400"/>
              <a:t>r</a:t>
            </a:r>
            <a:r>
              <a:rPr i="1" lang="en-US" sz="2000"/>
              <a:t>.</a:t>
            </a:r>
            <a:endParaRPr/>
          </a:p>
          <a:p>
            <a:pPr indent="-273050" lvl="0" marL="273050" rtl="0" algn="l">
              <a:lnSpc>
                <a:spcPct val="90000"/>
              </a:lnSpc>
              <a:spcBef>
                <a:spcPts val="400"/>
              </a:spcBef>
              <a:spcAft>
                <a:spcPts val="0"/>
              </a:spcAft>
              <a:buSzPts val="1900"/>
              <a:buChar char="⚫"/>
            </a:pPr>
            <a:r>
              <a:rPr lang="en-US" sz="2000"/>
              <a:t>Worst case:  buffer has space for only one page of </a:t>
            </a:r>
            <a:r>
              <a:rPr i="1" lang="en-US" sz="2000"/>
              <a:t>r</a:t>
            </a:r>
            <a:r>
              <a:rPr lang="en-US" sz="2000"/>
              <a:t>, and, for each tuple in </a:t>
            </a:r>
            <a:r>
              <a:rPr i="1" lang="en-US" sz="2000"/>
              <a:t>r</a:t>
            </a:r>
            <a:r>
              <a:rPr lang="en-US" sz="2000"/>
              <a:t>, we perform an index lookup on </a:t>
            </a:r>
            <a:r>
              <a:rPr i="1" lang="en-US" sz="2000"/>
              <a:t>s.</a:t>
            </a:r>
            <a:endParaRPr sz="2000"/>
          </a:p>
          <a:p>
            <a:pPr indent="-273050" lvl="0" marL="273050" rtl="0" algn="l">
              <a:lnSpc>
                <a:spcPct val="90000"/>
              </a:lnSpc>
              <a:spcBef>
                <a:spcPts val="480"/>
              </a:spcBef>
              <a:spcAft>
                <a:spcPts val="0"/>
              </a:spcAft>
              <a:buSzPts val="1900"/>
              <a:buChar char="⚫"/>
            </a:pPr>
            <a:r>
              <a:rPr lang="en-US" sz="2000"/>
              <a:t>Cost of the join:  </a:t>
            </a:r>
            <a:r>
              <a:rPr i="1" lang="en-US" sz="2000"/>
              <a:t>b</a:t>
            </a:r>
            <a:r>
              <a:rPr baseline="-25000" i="1" lang="en-US" sz="2400"/>
              <a:t>r</a:t>
            </a:r>
            <a:r>
              <a:rPr i="1" lang="en-US" sz="2000"/>
              <a:t> </a:t>
            </a:r>
            <a:r>
              <a:rPr lang="en-US" sz="2000"/>
              <a:t>(</a:t>
            </a:r>
            <a:r>
              <a:rPr i="1" lang="en-US" sz="2000"/>
              <a:t>t</a:t>
            </a:r>
            <a:r>
              <a:rPr baseline="-25000" i="1" lang="en-US" sz="2000"/>
              <a:t>T </a:t>
            </a:r>
            <a:r>
              <a:rPr i="1" lang="en-US" sz="2000"/>
              <a:t>+ t</a:t>
            </a:r>
            <a:r>
              <a:rPr baseline="-25000" i="1" lang="en-US" sz="2000"/>
              <a:t>S</a:t>
            </a:r>
            <a:r>
              <a:rPr lang="en-US" sz="2000"/>
              <a:t>) + </a:t>
            </a:r>
            <a:r>
              <a:rPr i="1" lang="en-US" sz="2000"/>
              <a:t>n</a:t>
            </a:r>
            <a:r>
              <a:rPr baseline="-25000" i="1" lang="en-US" sz="2400"/>
              <a:t>r</a:t>
            </a:r>
            <a:r>
              <a:rPr i="1" lang="en-US" sz="2400"/>
              <a:t> </a:t>
            </a:r>
            <a:r>
              <a:rPr lang="en-US" sz="2000"/>
              <a:t>* </a:t>
            </a:r>
            <a:r>
              <a:rPr i="1" lang="en-US" sz="2000"/>
              <a:t>c</a:t>
            </a:r>
            <a:endParaRPr sz="2000"/>
          </a:p>
          <a:p>
            <a:pPr indent="-246380" lvl="1" marL="640080" rtl="0" algn="l">
              <a:lnSpc>
                <a:spcPct val="90000"/>
              </a:lnSpc>
              <a:spcBef>
                <a:spcPts val="480"/>
              </a:spcBef>
              <a:spcAft>
                <a:spcPts val="0"/>
              </a:spcAft>
              <a:buSzPts val="2040"/>
              <a:buChar char="⚫"/>
            </a:pPr>
            <a:r>
              <a:rPr lang="en-US"/>
              <a:t>Where </a:t>
            </a:r>
            <a:r>
              <a:rPr i="1" lang="en-US"/>
              <a:t>c</a:t>
            </a:r>
            <a:r>
              <a:rPr lang="en-US"/>
              <a:t> is the cost of traversing index and fetching all matching </a:t>
            </a:r>
            <a:r>
              <a:rPr i="1" lang="en-US"/>
              <a:t>s</a:t>
            </a:r>
            <a:r>
              <a:rPr lang="en-US"/>
              <a:t> tuples for one tuple or </a:t>
            </a:r>
            <a:r>
              <a:rPr i="1" lang="en-US"/>
              <a:t>r</a:t>
            </a:r>
            <a:endParaRPr/>
          </a:p>
          <a:p>
            <a:pPr indent="-246380" lvl="1" marL="640080" rtl="0" algn="l">
              <a:lnSpc>
                <a:spcPct val="90000"/>
              </a:lnSpc>
              <a:spcBef>
                <a:spcPts val="480"/>
              </a:spcBef>
              <a:spcAft>
                <a:spcPts val="0"/>
              </a:spcAft>
              <a:buSzPts val="2040"/>
              <a:buChar char="⚫"/>
            </a:pPr>
            <a:r>
              <a:rPr i="1" lang="en-US"/>
              <a:t>c</a:t>
            </a:r>
            <a:r>
              <a:rPr lang="en-US"/>
              <a:t> can be estimated as cost of a single selection on </a:t>
            </a:r>
            <a:r>
              <a:rPr i="1" lang="en-US"/>
              <a:t>s</a:t>
            </a:r>
            <a:r>
              <a:rPr lang="en-US"/>
              <a:t> using the join condition.</a:t>
            </a:r>
            <a:endParaRPr/>
          </a:p>
          <a:p>
            <a:pPr indent="-273050" lvl="0" marL="273050" rtl="0" algn="l">
              <a:lnSpc>
                <a:spcPct val="90000"/>
              </a:lnSpc>
              <a:spcBef>
                <a:spcPts val="400"/>
              </a:spcBef>
              <a:spcAft>
                <a:spcPts val="0"/>
              </a:spcAft>
              <a:buSzPts val="1900"/>
              <a:buChar char="⚫"/>
            </a:pPr>
            <a:r>
              <a:rPr lang="en-US" sz="2000"/>
              <a:t>If indices are available on join attributes of both </a:t>
            </a:r>
            <a:r>
              <a:rPr i="1" lang="en-US" sz="2000"/>
              <a:t>r </a:t>
            </a:r>
            <a:r>
              <a:rPr lang="en-US" sz="2000"/>
              <a:t>and </a:t>
            </a:r>
            <a:r>
              <a:rPr i="1" lang="en-US" sz="2000"/>
              <a:t>s,</a:t>
            </a:r>
            <a:br>
              <a:rPr i="1" lang="en-US" sz="2000"/>
            </a:br>
            <a:r>
              <a:rPr lang="en-US" sz="2000"/>
              <a:t>use the relation with fewer tuples as the outer relation.</a:t>
            </a:r>
            <a:endParaRPr/>
          </a:p>
        </p:txBody>
      </p:sp>
    </p:spTree>
  </p:cSld>
  <p:clrMapOvr>
    <a:masterClrMapping/>
  </p:clrMapOvr>
</p:sld>
</file>

<file path=ppt/slides/slide1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7" name="Shape 1557"/>
        <p:cNvGrpSpPr/>
        <p:nvPr/>
      </p:nvGrpSpPr>
      <p:grpSpPr>
        <a:xfrm>
          <a:off x="0" y="0"/>
          <a:ext cx="0" cy="0"/>
          <a:chOff x="0" y="0"/>
          <a:chExt cx="0" cy="0"/>
        </a:xfrm>
      </p:grpSpPr>
      <p:sp>
        <p:nvSpPr>
          <p:cNvPr id="1558" name="Google Shape;1558;p231"/>
          <p:cNvSpPr txBox="1"/>
          <p:nvPr>
            <p:ph type="title"/>
          </p:nvPr>
        </p:nvSpPr>
        <p:spPr>
          <a:xfrm>
            <a:off x="457200" y="704850"/>
            <a:ext cx="8229600" cy="1143000"/>
          </a:xfrm>
          <a:prstGeom prst="rect">
            <a:avLst/>
          </a:prstGeom>
          <a:noFill/>
          <a:ln>
            <a:noFill/>
          </a:ln>
        </p:spPr>
        <p:txBody>
          <a:bodyPr anchorCtr="0" anchor="b" bIns="0" lIns="0" spcFirstLastPara="1" rIns="0" wrap="square" tIns="45700">
            <a:noAutofit/>
          </a:bodyPr>
          <a:lstStyle/>
          <a:p>
            <a:pPr indent="0" lvl="0" marL="0" rtl="0" algn="l">
              <a:spcBef>
                <a:spcPts val="0"/>
              </a:spcBef>
              <a:spcAft>
                <a:spcPts val="0"/>
              </a:spcAft>
              <a:buNone/>
            </a:pPr>
            <a:r>
              <a:t/>
            </a:r>
            <a:endParaRPr/>
          </a:p>
        </p:txBody>
      </p:sp>
      <p:sp>
        <p:nvSpPr>
          <p:cNvPr id="1559" name="Google Shape;1559;p231"/>
          <p:cNvSpPr txBox="1"/>
          <p:nvPr>
            <p:ph idx="1" type="body"/>
          </p:nvPr>
        </p:nvSpPr>
        <p:spPr>
          <a:xfrm>
            <a:off x="457200" y="337503"/>
            <a:ext cx="8229600" cy="4389437"/>
          </a:xfrm>
          <a:prstGeom prst="rect">
            <a:avLst/>
          </a:prstGeom>
          <a:noFill/>
          <a:ln>
            <a:noFill/>
          </a:ln>
        </p:spPr>
        <p:txBody>
          <a:bodyPr anchorCtr="0" anchor="t" bIns="45700" lIns="91425" spcFirstLastPara="1" rIns="91425" wrap="square" tIns="45700">
            <a:noAutofit/>
          </a:bodyPr>
          <a:lstStyle/>
          <a:p>
            <a:pPr indent="-273050" lvl="0" marL="273050" rtl="0" algn="l">
              <a:spcBef>
                <a:spcPts val="0"/>
              </a:spcBef>
              <a:spcAft>
                <a:spcPts val="0"/>
              </a:spcAft>
              <a:buSzPts val="2470"/>
              <a:buChar char="⚫"/>
            </a:pPr>
            <a:r>
              <a:rPr lang="en-US"/>
              <a:t>For example, consider an indexed nested-loop join of student   takes, with</a:t>
            </a:r>
            <a:endParaRPr/>
          </a:p>
          <a:p>
            <a:pPr indent="-273050" lvl="0" marL="273050" rtl="0" algn="l">
              <a:spcBef>
                <a:spcPts val="520"/>
              </a:spcBef>
              <a:spcAft>
                <a:spcPts val="0"/>
              </a:spcAft>
              <a:buSzPts val="2470"/>
              <a:buChar char="⚫"/>
            </a:pPr>
            <a:r>
              <a:rPr lang="en-US"/>
              <a:t>student as the outer relation. Suppose also that takes has a primary B+-tree index on the join attribute ID, which contains 20 entries on average in each index node. </a:t>
            </a:r>
            <a:endParaRPr/>
          </a:p>
          <a:p>
            <a:pPr indent="-273050" lvl="0" marL="273050" rtl="0" algn="l">
              <a:spcBef>
                <a:spcPts val="520"/>
              </a:spcBef>
              <a:spcAft>
                <a:spcPts val="0"/>
              </a:spcAft>
              <a:buSzPts val="2470"/>
              <a:buChar char="⚫"/>
            </a:pPr>
            <a:r>
              <a:rPr lang="en-US"/>
              <a:t>Since takes has 10,000 tuples, the height of the tree is 4, and one more access is needed to find the actual data. </a:t>
            </a:r>
            <a:endParaRPr/>
          </a:p>
          <a:p>
            <a:pPr indent="-273050" lvl="0" marL="273050" rtl="0" algn="l">
              <a:spcBef>
                <a:spcPts val="520"/>
              </a:spcBef>
              <a:spcAft>
                <a:spcPts val="0"/>
              </a:spcAft>
              <a:buSzPts val="2470"/>
              <a:buChar char="⚫"/>
            </a:pPr>
            <a:r>
              <a:rPr lang="en-US"/>
              <a:t>Since number of student is 5000, the total cost is 100+5000 ∗ 5 = 25,100 disk accesses, each of which requires a seek and a block transfer.</a:t>
            </a:r>
            <a:endParaRPr/>
          </a:p>
          <a:p>
            <a:pPr indent="-116204" lvl="0" marL="273050" rtl="0" algn="l">
              <a:spcBef>
                <a:spcPts val="520"/>
              </a:spcBef>
              <a:spcAft>
                <a:spcPts val="0"/>
              </a:spcAft>
              <a:buSzPts val="2470"/>
              <a:buNone/>
            </a:pPr>
            <a:r>
              <a:t/>
            </a:r>
            <a:endParaRPr/>
          </a:p>
        </p:txBody>
      </p:sp>
      <p:sp>
        <p:nvSpPr>
          <p:cNvPr id="1560" name="Google Shape;1560;p231"/>
          <p:cNvSpPr/>
          <p:nvPr/>
        </p:nvSpPr>
        <p:spPr>
          <a:xfrm rot="5400000">
            <a:off x="1933258" y="944563"/>
            <a:ext cx="188912" cy="173037"/>
          </a:xfrm>
          <a:prstGeom prst="flowChartCollate">
            <a:avLst/>
          </a:prstGeom>
          <a:noFill/>
          <a:ln cap="flat" cmpd="sng" w="9525">
            <a:solidFill>
              <a:schemeClr val="dk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231"/>
          <p:cNvSpPr txBox="1"/>
          <p:nvPr/>
        </p:nvSpPr>
        <p:spPr>
          <a:xfrm>
            <a:off x="1984447" y="983841"/>
            <a:ext cx="86519" cy="94456"/>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a:solidFill>
                <a:schemeClr val="dk1"/>
              </a:solidFill>
              <a:latin typeface="Helvetica Neue"/>
              <a:ea typeface="Helvetica Neue"/>
              <a:cs typeface="Helvetica Neue"/>
              <a:sym typeface="Helvetica Neue"/>
            </a:endParaRPr>
          </a:p>
        </p:txBody>
      </p:sp>
    </p:spTree>
  </p:cSld>
  <p:clrMapOvr>
    <a:masterClrMapping/>
  </p:clrMapOvr>
</p:sld>
</file>

<file path=ppt/slides/slide1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5" name="Shape 1565"/>
        <p:cNvGrpSpPr/>
        <p:nvPr/>
      </p:nvGrpSpPr>
      <p:grpSpPr>
        <a:xfrm>
          <a:off x="0" y="0"/>
          <a:ext cx="0" cy="0"/>
          <a:chOff x="0" y="0"/>
          <a:chExt cx="0" cy="0"/>
        </a:xfrm>
      </p:grpSpPr>
      <p:sp>
        <p:nvSpPr>
          <p:cNvPr id="1566" name="Google Shape;1566;p232"/>
          <p:cNvSpPr txBox="1"/>
          <p:nvPr>
            <p:ph idx="1" type="body"/>
          </p:nvPr>
        </p:nvSpPr>
        <p:spPr>
          <a:xfrm>
            <a:off x="160020" y="931545"/>
            <a:ext cx="8823325" cy="4389120"/>
          </a:xfrm>
          <a:prstGeom prst="rect">
            <a:avLst/>
          </a:prstGeom>
          <a:noFill/>
          <a:ln>
            <a:noFill/>
          </a:ln>
        </p:spPr>
        <p:txBody>
          <a:bodyPr anchorCtr="0" anchor="t" bIns="45700" lIns="91425" spcFirstLastPara="1" rIns="91425" wrap="square" tIns="45700">
            <a:noAutofit/>
          </a:bodyPr>
          <a:lstStyle/>
          <a:p>
            <a:pPr indent="-273050" lvl="0" marL="273050" rtl="0" algn="l">
              <a:spcBef>
                <a:spcPts val="0"/>
              </a:spcBef>
              <a:spcAft>
                <a:spcPts val="0"/>
              </a:spcAft>
              <a:buSzPts val="2470"/>
              <a:buChar char="⚫"/>
            </a:pPr>
            <a:r>
              <a:rPr lang="en-US"/>
              <a:t>Although the number of block transfers has been reduced, the seek cost has actually increased, increasing the total cost since a seek is considerably more expensive than a block transfer. </a:t>
            </a:r>
            <a:endParaRPr/>
          </a:p>
          <a:p>
            <a:pPr indent="-273050" lvl="0" marL="273050" rtl="0" algn="l">
              <a:spcBef>
                <a:spcPts val="520"/>
              </a:spcBef>
              <a:spcAft>
                <a:spcPts val="0"/>
              </a:spcAft>
              <a:buSzPts val="2470"/>
              <a:buChar char="⚫"/>
            </a:pPr>
            <a:r>
              <a:rPr lang="en-US"/>
              <a:t>However, if we had a selection on the student relation that reduces the number of rows significantly, indexed nested-loop join could be significantly faster than block nested-loop join</a:t>
            </a:r>
            <a:endParaRPr/>
          </a:p>
          <a:p>
            <a:pPr indent="-116204" lvl="0" marL="273050" rtl="0" algn="l">
              <a:spcBef>
                <a:spcPts val="520"/>
              </a:spcBef>
              <a:spcAft>
                <a:spcPts val="0"/>
              </a:spcAft>
              <a:buSzPts val="2470"/>
              <a:buNone/>
            </a:pPr>
            <a:r>
              <a:t/>
            </a:r>
            <a:endParaRPr/>
          </a:p>
        </p:txBody>
      </p:sp>
    </p:spTree>
  </p:cSld>
  <p:clrMapOvr>
    <a:masterClrMapping/>
  </p:clrMapOvr>
</p:sld>
</file>

<file path=ppt/slides/slide1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0" name="Shape 1570"/>
        <p:cNvGrpSpPr/>
        <p:nvPr/>
      </p:nvGrpSpPr>
      <p:grpSpPr>
        <a:xfrm>
          <a:off x="0" y="0"/>
          <a:ext cx="0" cy="0"/>
          <a:chOff x="0" y="0"/>
          <a:chExt cx="0" cy="0"/>
        </a:xfrm>
      </p:grpSpPr>
      <p:sp>
        <p:nvSpPr>
          <p:cNvPr id="1571" name="Google Shape;1571;p233"/>
          <p:cNvSpPr txBox="1"/>
          <p:nvPr>
            <p:ph idx="1" type="body"/>
          </p:nvPr>
        </p:nvSpPr>
        <p:spPr>
          <a:xfrm>
            <a:off x="202565" y="563563"/>
            <a:ext cx="8229600" cy="4389437"/>
          </a:xfrm>
          <a:prstGeom prst="rect">
            <a:avLst/>
          </a:prstGeom>
          <a:noFill/>
          <a:ln>
            <a:noFill/>
          </a:ln>
        </p:spPr>
        <p:txBody>
          <a:bodyPr anchorCtr="0" anchor="t" bIns="45700" lIns="91425" spcFirstLastPara="1" rIns="91425" wrap="square" tIns="45700">
            <a:noAutofit/>
          </a:bodyPr>
          <a:lstStyle/>
          <a:p>
            <a:pPr indent="-273050" lvl="0" marL="273050" rtl="0" algn="l">
              <a:spcBef>
                <a:spcPts val="0"/>
              </a:spcBef>
              <a:spcAft>
                <a:spcPts val="0"/>
              </a:spcAft>
              <a:buSzPts val="2470"/>
              <a:buChar char="⚫"/>
            </a:pPr>
            <a:r>
              <a:rPr lang="en-US"/>
              <a:t>Merge Join</a:t>
            </a:r>
            <a:endParaRPr/>
          </a:p>
          <a:p>
            <a:pPr indent="-273050" lvl="0" marL="273050" rtl="0" algn="l">
              <a:spcBef>
                <a:spcPts val="520"/>
              </a:spcBef>
              <a:spcAft>
                <a:spcPts val="0"/>
              </a:spcAft>
              <a:buSzPts val="2470"/>
              <a:buChar char="⚫"/>
            </a:pPr>
            <a:r>
              <a:rPr lang="en-US"/>
              <a:t>The merge-join algorithm (also called the sort-merge-join algorithm) can be used to compute natural joins and equi-joins.</a:t>
            </a:r>
            <a:endParaRPr/>
          </a:p>
          <a:p>
            <a:pPr indent="-273050" lvl="0" marL="273050" rtl="0" algn="l">
              <a:spcBef>
                <a:spcPts val="520"/>
              </a:spcBef>
              <a:spcAft>
                <a:spcPts val="0"/>
              </a:spcAft>
              <a:buSzPts val="2470"/>
              <a:buChar char="⚫"/>
            </a:pPr>
            <a:r>
              <a:rPr lang="en-US"/>
              <a:t>Let r(R) and s(S) be the relations whose natural join is to be computed, and let R ∩ S denote their common attributes.</a:t>
            </a:r>
            <a:endParaRPr/>
          </a:p>
          <a:p>
            <a:pPr indent="-273050" lvl="0" marL="273050" rtl="0" algn="l">
              <a:spcBef>
                <a:spcPts val="520"/>
              </a:spcBef>
              <a:spcAft>
                <a:spcPts val="0"/>
              </a:spcAft>
              <a:buSzPts val="2470"/>
              <a:buChar char="⚫"/>
            </a:pPr>
            <a:r>
              <a:rPr lang="en-US"/>
              <a:t>Suppose that both relations are sorted on the attributes R ∩ S. </a:t>
            </a:r>
            <a:endParaRPr/>
          </a:p>
          <a:p>
            <a:pPr indent="-273050" lvl="0" marL="273050" rtl="0" algn="l">
              <a:spcBef>
                <a:spcPts val="520"/>
              </a:spcBef>
              <a:spcAft>
                <a:spcPts val="0"/>
              </a:spcAft>
              <a:buSzPts val="2470"/>
              <a:buChar char="⚫"/>
            </a:pPr>
            <a:r>
              <a:rPr lang="en-US"/>
              <a:t>Then, their join can be computed by a process much like the merge stage in the merge –sort algorithm.</a:t>
            </a:r>
            <a:endParaRPr/>
          </a:p>
        </p:txBody>
      </p:sp>
    </p:spTree>
  </p:cSld>
  <p:clrMapOvr>
    <a:masterClrMapping/>
  </p:clrMapOvr>
</p:sld>
</file>

<file path=ppt/slides/slide1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5" name="Shape 1575"/>
        <p:cNvGrpSpPr/>
        <p:nvPr/>
      </p:nvGrpSpPr>
      <p:grpSpPr>
        <a:xfrm>
          <a:off x="0" y="0"/>
          <a:ext cx="0" cy="0"/>
          <a:chOff x="0" y="0"/>
          <a:chExt cx="0" cy="0"/>
        </a:xfrm>
      </p:grpSpPr>
      <p:sp>
        <p:nvSpPr>
          <p:cNvPr id="1576" name="Google Shape;1576;p234"/>
          <p:cNvSpPr txBox="1"/>
          <p:nvPr>
            <p:ph type="title"/>
          </p:nvPr>
        </p:nvSpPr>
        <p:spPr>
          <a:xfrm>
            <a:off x="457200" y="398145"/>
            <a:ext cx="8229600" cy="804545"/>
          </a:xfrm>
          <a:prstGeom prst="rect">
            <a:avLst/>
          </a:prstGeom>
          <a:noFill/>
          <a:ln>
            <a:noFill/>
          </a:ln>
        </p:spPr>
        <p:txBody>
          <a:bodyPr anchorCtr="0" anchor="b" bIns="0" lIns="0" spcFirstLastPara="1" rIns="0" wrap="square" tIns="45700">
            <a:noAutofit/>
          </a:bodyPr>
          <a:lstStyle/>
          <a:p>
            <a:pPr indent="0" lvl="0" marL="0" rtl="0" algn="l">
              <a:spcBef>
                <a:spcPts val="0"/>
              </a:spcBef>
              <a:spcAft>
                <a:spcPts val="0"/>
              </a:spcAft>
              <a:buNone/>
            </a:pPr>
            <a:r>
              <a:rPr lang="en-US"/>
              <a:t>Merge Join Algoritham:</a:t>
            </a:r>
            <a:endParaRPr/>
          </a:p>
        </p:txBody>
      </p:sp>
      <p:pic>
        <p:nvPicPr>
          <p:cNvPr id="1577" name="Google Shape;1577;p234"/>
          <p:cNvPicPr preferRelativeResize="0"/>
          <p:nvPr/>
        </p:nvPicPr>
        <p:blipFill rotWithShape="1">
          <a:blip r:embed="rId3">
            <a:alphaModFix/>
          </a:blip>
          <a:srcRect b="0" l="0" r="0" t="0"/>
          <a:stretch/>
        </p:blipFill>
        <p:spPr>
          <a:xfrm>
            <a:off x="319405" y="1541145"/>
            <a:ext cx="8367395" cy="4852035"/>
          </a:xfrm>
          <a:prstGeom prst="rect">
            <a:avLst/>
          </a:prstGeom>
          <a:noFill/>
          <a:ln>
            <a:noFill/>
          </a:ln>
        </p:spPr>
      </p:pic>
    </p:spTree>
  </p:cSld>
  <p:clrMapOvr>
    <a:masterClrMapping/>
  </p:clrMapOvr>
</p:sld>
</file>

<file path=ppt/slides/slide1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1" name="Shape 1581"/>
        <p:cNvGrpSpPr/>
        <p:nvPr/>
      </p:nvGrpSpPr>
      <p:grpSpPr>
        <a:xfrm>
          <a:off x="0" y="0"/>
          <a:ext cx="0" cy="0"/>
          <a:chOff x="0" y="0"/>
          <a:chExt cx="0" cy="0"/>
        </a:xfrm>
      </p:grpSpPr>
      <p:pic>
        <p:nvPicPr>
          <p:cNvPr id="1582" name="Google Shape;1582;p235"/>
          <p:cNvPicPr preferRelativeResize="0"/>
          <p:nvPr/>
        </p:nvPicPr>
        <p:blipFill rotWithShape="1">
          <a:blip r:embed="rId3">
            <a:alphaModFix/>
          </a:blip>
          <a:srcRect b="0" l="0" r="0" t="0"/>
          <a:stretch/>
        </p:blipFill>
        <p:spPr>
          <a:xfrm>
            <a:off x="641350" y="1717040"/>
            <a:ext cx="7576820" cy="4838065"/>
          </a:xfrm>
          <a:prstGeom prst="rect">
            <a:avLst/>
          </a:prstGeom>
          <a:noFill/>
          <a:ln>
            <a:noFill/>
          </a:ln>
        </p:spPr>
      </p:pic>
    </p:spTree>
  </p:cSld>
  <p:clrMapOvr>
    <a:masterClrMapping/>
  </p:clrMapOvr>
</p:sld>
</file>

<file path=ppt/slides/slide1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6" name="Shape 1586"/>
        <p:cNvGrpSpPr/>
        <p:nvPr/>
      </p:nvGrpSpPr>
      <p:grpSpPr>
        <a:xfrm>
          <a:off x="0" y="0"/>
          <a:ext cx="0" cy="0"/>
          <a:chOff x="0" y="0"/>
          <a:chExt cx="0" cy="0"/>
        </a:xfrm>
      </p:grpSpPr>
      <p:sp>
        <p:nvSpPr>
          <p:cNvPr id="1587" name="Google Shape;1587;p236"/>
          <p:cNvSpPr txBox="1"/>
          <p:nvPr>
            <p:ph type="title"/>
          </p:nvPr>
        </p:nvSpPr>
        <p:spPr>
          <a:xfrm>
            <a:off x="457200" y="704850"/>
            <a:ext cx="8229600" cy="1143000"/>
          </a:xfrm>
          <a:prstGeom prst="rect">
            <a:avLst/>
          </a:prstGeom>
          <a:noFill/>
          <a:ln>
            <a:noFill/>
          </a:ln>
        </p:spPr>
        <p:txBody>
          <a:bodyPr anchorCtr="0" anchor="b" bIns="0" lIns="0" spcFirstLastPara="1" rIns="0" wrap="square" tIns="45700">
            <a:noAutofit/>
          </a:bodyPr>
          <a:lstStyle/>
          <a:p>
            <a:pPr indent="0" lvl="0" marL="0" rtl="0" algn="l">
              <a:spcBef>
                <a:spcPts val="0"/>
              </a:spcBef>
              <a:spcAft>
                <a:spcPts val="0"/>
              </a:spcAft>
              <a:buNone/>
            </a:pPr>
            <a:r>
              <a:t/>
            </a:r>
            <a:endParaRPr/>
          </a:p>
        </p:txBody>
      </p:sp>
      <p:sp>
        <p:nvSpPr>
          <p:cNvPr id="1588" name="Google Shape;1588;p236"/>
          <p:cNvSpPr txBox="1"/>
          <p:nvPr>
            <p:ph idx="1" type="body"/>
          </p:nvPr>
        </p:nvSpPr>
        <p:spPr>
          <a:xfrm>
            <a:off x="457200" y="1935163"/>
            <a:ext cx="8229600" cy="4389437"/>
          </a:xfrm>
          <a:prstGeom prst="rect">
            <a:avLst/>
          </a:prstGeom>
          <a:noFill/>
          <a:ln>
            <a:noFill/>
          </a:ln>
        </p:spPr>
        <p:txBody>
          <a:bodyPr anchorCtr="0" anchor="t" bIns="45700" lIns="91425" spcFirstLastPara="1" rIns="91425" wrap="square" tIns="45700">
            <a:noAutofit/>
          </a:bodyPr>
          <a:lstStyle/>
          <a:p>
            <a:pPr indent="-273050" lvl="0" marL="273050" rtl="0" algn="l">
              <a:spcBef>
                <a:spcPts val="0"/>
              </a:spcBef>
              <a:spcAft>
                <a:spcPts val="0"/>
              </a:spcAft>
              <a:buSzPts val="2470"/>
              <a:buChar char="⚫"/>
            </a:pPr>
            <a:r>
              <a:rPr lang="en-US"/>
              <a:t> Binary Search : </a:t>
            </a:r>
            <a:endParaRPr/>
          </a:p>
          <a:p>
            <a:pPr indent="-273050" lvl="0" marL="273050" rtl="0" algn="l">
              <a:spcBef>
                <a:spcPts val="520"/>
              </a:spcBef>
              <a:spcAft>
                <a:spcPts val="0"/>
              </a:spcAft>
              <a:buSzPts val="2470"/>
              <a:buChar char="⚫"/>
            </a:pPr>
            <a:r>
              <a:rPr lang="en-US"/>
              <a:t>o [log2(nBlocks(R))], if equality condition is on key attribute,      because SCA(R) = 1 in this case. o[log2(nBlocks(R))] + [SCA(R)/bFactor(R)] – 1, otherwise.</a:t>
            </a:r>
            <a:endParaRPr/>
          </a:p>
          <a:p>
            <a:pPr indent="-273050" lvl="0" marL="273050" rtl="0" algn="l">
              <a:spcBef>
                <a:spcPts val="520"/>
              </a:spcBef>
              <a:spcAft>
                <a:spcPts val="0"/>
              </a:spcAft>
              <a:buSzPts val="2470"/>
              <a:buChar char="⚫"/>
            </a:pPr>
            <a:r>
              <a:rPr lang="en-US"/>
              <a:t>• Equity condition on Primary key – [nLevelA(I) + 1] </a:t>
            </a:r>
            <a:endParaRPr/>
          </a:p>
          <a:p>
            <a:pPr indent="-273050" lvl="0" marL="273050" rtl="0" algn="l">
              <a:spcBef>
                <a:spcPts val="520"/>
              </a:spcBef>
              <a:spcAft>
                <a:spcPts val="0"/>
              </a:spcAft>
              <a:buSzPts val="2470"/>
              <a:buChar char="⚫"/>
            </a:pPr>
            <a:r>
              <a:rPr lang="en-US"/>
              <a:t>• Equity condition on Non-Primary key :–</a:t>
            </a:r>
            <a:endParaRPr/>
          </a:p>
          <a:p>
            <a:pPr indent="-273050" lvl="0" marL="273050" rtl="0" algn="l">
              <a:spcBef>
                <a:spcPts val="520"/>
              </a:spcBef>
              <a:spcAft>
                <a:spcPts val="0"/>
              </a:spcAft>
              <a:buSzPts val="2470"/>
              <a:buChar char="⚫"/>
            </a:pPr>
            <a:r>
              <a:rPr lang="en-US"/>
              <a:t> [nLevelA(I) + 1] + [nBlocks(R)/2] </a:t>
            </a:r>
            <a:endParaRPr/>
          </a:p>
        </p:txBody>
      </p:sp>
    </p:spTree>
  </p:cSld>
  <p:clrMapOvr>
    <a:masterClrMapping/>
  </p:clrMapOvr>
</p:sld>
</file>

<file path=ppt/slides/slide1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2" name="Shape 1592"/>
        <p:cNvGrpSpPr/>
        <p:nvPr/>
      </p:nvGrpSpPr>
      <p:grpSpPr>
        <a:xfrm>
          <a:off x="0" y="0"/>
          <a:ext cx="0" cy="0"/>
          <a:chOff x="0" y="0"/>
          <a:chExt cx="0" cy="0"/>
        </a:xfrm>
      </p:grpSpPr>
      <p:sp>
        <p:nvSpPr>
          <p:cNvPr id="1593" name="Google Shape;1593;p237"/>
          <p:cNvSpPr txBox="1"/>
          <p:nvPr>
            <p:ph type="title"/>
          </p:nvPr>
        </p:nvSpPr>
        <p:spPr>
          <a:xfrm>
            <a:off x="457200" y="704850"/>
            <a:ext cx="8229600" cy="1143000"/>
          </a:xfrm>
          <a:prstGeom prst="rect">
            <a:avLst/>
          </a:prstGeom>
          <a:noFill/>
          <a:ln>
            <a:noFill/>
          </a:ln>
        </p:spPr>
        <p:txBody>
          <a:bodyPr anchorCtr="0" anchor="b" bIns="0" lIns="0" spcFirstLastPara="1" rIns="0" wrap="square" tIns="45700">
            <a:noAutofit/>
          </a:bodyPr>
          <a:lstStyle/>
          <a:p>
            <a:pPr indent="0" lvl="0" marL="0" rtl="0" algn="l">
              <a:spcBef>
                <a:spcPts val="0"/>
              </a:spcBef>
              <a:spcAft>
                <a:spcPts val="0"/>
              </a:spcAft>
              <a:buNone/>
            </a:pPr>
            <a:r>
              <a:t/>
            </a:r>
            <a:endParaRPr/>
          </a:p>
        </p:txBody>
      </p:sp>
      <p:sp>
        <p:nvSpPr>
          <p:cNvPr id="1594" name="Google Shape;1594;p237"/>
          <p:cNvSpPr txBox="1"/>
          <p:nvPr>
            <p:ph idx="1" type="body"/>
          </p:nvPr>
        </p:nvSpPr>
        <p:spPr>
          <a:xfrm>
            <a:off x="157480" y="-457200"/>
            <a:ext cx="9009380" cy="4389755"/>
          </a:xfrm>
          <a:prstGeom prst="rect">
            <a:avLst/>
          </a:prstGeom>
          <a:noFill/>
          <a:ln>
            <a:noFill/>
          </a:ln>
        </p:spPr>
        <p:txBody>
          <a:bodyPr anchorCtr="0" anchor="t" bIns="45700" lIns="91425" spcFirstLastPara="1" rIns="91425" wrap="square" tIns="45700">
            <a:noAutofit/>
          </a:bodyPr>
          <a:lstStyle/>
          <a:p>
            <a:pPr indent="-116204" lvl="0" marL="273050" rtl="0" algn="l">
              <a:spcBef>
                <a:spcPts val="0"/>
              </a:spcBef>
              <a:spcAft>
                <a:spcPts val="0"/>
              </a:spcAft>
              <a:buSzPts val="2470"/>
              <a:buNone/>
            </a:pPr>
            <a:r>
              <a:t/>
            </a:r>
            <a:endParaRPr/>
          </a:p>
          <a:p>
            <a:pPr indent="-116204" lvl="0" marL="273050" rtl="0" algn="l">
              <a:spcBef>
                <a:spcPts val="520"/>
              </a:spcBef>
              <a:spcAft>
                <a:spcPts val="0"/>
              </a:spcAft>
              <a:buSzPts val="2470"/>
              <a:buNone/>
            </a:pPr>
            <a:r>
              <a:t/>
            </a:r>
            <a:endParaRPr/>
          </a:p>
          <a:p>
            <a:pPr indent="-273050" lvl="0" marL="273050" rtl="0" algn="l">
              <a:spcBef>
                <a:spcPts val="520"/>
              </a:spcBef>
              <a:spcAft>
                <a:spcPts val="0"/>
              </a:spcAft>
              <a:buSzPts val="2470"/>
              <a:buChar char="⚫"/>
            </a:pPr>
            <a:r>
              <a:rPr b="1" lang="en-US"/>
              <a:t>Cost-based optimization is expensive, even with dynamic programming.</a:t>
            </a:r>
            <a:endParaRPr/>
          </a:p>
          <a:p>
            <a:pPr indent="-273050" lvl="0" marL="273050" rtl="0" algn="l">
              <a:spcBef>
                <a:spcPts val="520"/>
              </a:spcBef>
              <a:spcAft>
                <a:spcPts val="0"/>
              </a:spcAft>
              <a:buSzPts val="2470"/>
              <a:buChar char="⚫"/>
            </a:pPr>
            <a:r>
              <a:rPr lang="en-US"/>
              <a:t> Systems may use heuristics to reduce the number of choices that must be made in a cost-based fashion.</a:t>
            </a:r>
            <a:endParaRPr/>
          </a:p>
          <a:p>
            <a:pPr indent="-273050" lvl="0" marL="273050" rtl="0" algn="l">
              <a:spcBef>
                <a:spcPts val="520"/>
              </a:spcBef>
              <a:spcAft>
                <a:spcPts val="0"/>
              </a:spcAft>
              <a:buSzPts val="2470"/>
              <a:buChar char="⚫"/>
            </a:pPr>
            <a:r>
              <a:rPr lang="en-US"/>
              <a:t>Heuristic optimization transforms the query-tree by using a set of rules that typically improve execution performance:</a:t>
            </a:r>
            <a:endParaRPr/>
          </a:p>
          <a:p>
            <a:pPr indent="-273050" lvl="0" marL="273050" rtl="0" algn="l">
              <a:spcBef>
                <a:spcPts val="520"/>
              </a:spcBef>
              <a:spcAft>
                <a:spcPts val="0"/>
              </a:spcAft>
              <a:buSzPts val="2470"/>
              <a:buChar char="⚫"/>
            </a:pPr>
            <a:r>
              <a:rPr lang="en-US"/>
              <a:t> Perform selection early (reduces the number of tuples)</a:t>
            </a:r>
            <a:endParaRPr/>
          </a:p>
          <a:p>
            <a:pPr indent="-273050" lvl="0" marL="273050" rtl="0" algn="l">
              <a:spcBef>
                <a:spcPts val="520"/>
              </a:spcBef>
              <a:spcAft>
                <a:spcPts val="0"/>
              </a:spcAft>
              <a:buSzPts val="2470"/>
              <a:buChar char="⚫"/>
            </a:pPr>
            <a:r>
              <a:rPr lang="en-US"/>
              <a:t> Perform projection early (reduces the number of attributes)</a:t>
            </a:r>
            <a:endParaRPr/>
          </a:p>
          <a:p>
            <a:pPr indent="-273050" lvl="0" marL="273050" rtl="0" algn="l">
              <a:spcBef>
                <a:spcPts val="520"/>
              </a:spcBef>
              <a:spcAft>
                <a:spcPts val="0"/>
              </a:spcAft>
              <a:buSzPts val="2470"/>
              <a:buChar char="⚫"/>
            </a:pPr>
            <a:r>
              <a:rPr lang="en-US"/>
              <a:t> Perform most restrictive selection and join operations (i.e. with smallest result size) before other similar operations.</a:t>
            </a:r>
            <a:endParaRPr/>
          </a:p>
          <a:p>
            <a:pPr indent="-273050" lvl="0" marL="273050" rtl="0" algn="l">
              <a:spcBef>
                <a:spcPts val="520"/>
              </a:spcBef>
              <a:spcAft>
                <a:spcPts val="0"/>
              </a:spcAft>
              <a:buSzPts val="2470"/>
              <a:buChar char="⚫"/>
            </a:pPr>
            <a:r>
              <a:rPr lang="en-US"/>
              <a:t>Some systems use only heuristics, others combine heuristics with partial cost-based optimization.</a:t>
            </a:r>
            <a:endParaRPr/>
          </a:p>
        </p:txBody>
      </p:sp>
    </p:spTree>
  </p:cSld>
  <p:clrMapOvr>
    <a:masterClrMapping/>
  </p:clrMapOvr>
</p:sld>
</file>

<file path=ppt/slides/slide1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8" name="Shape 1598"/>
        <p:cNvGrpSpPr/>
        <p:nvPr/>
      </p:nvGrpSpPr>
      <p:grpSpPr>
        <a:xfrm>
          <a:off x="0" y="0"/>
          <a:ext cx="0" cy="0"/>
          <a:chOff x="0" y="0"/>
          <a:chExt cx="0" cy="0"/>
        </a:xfrm>
      </p:grpSpPr>
      <p:sp>
        <p:nvSpPr>
          <p:cNvPr id="1599" name="Google Shape;1599;p238"/>
          <p:cNvSpPr txBox="1"/>
          <p:nvPr>
            <p:ph idx="1" type="body"/>
          </p:nvPr>
        </p:nvSpPr>
        <p:spPr>
          <a:xfrm>
            <a:off x="5715" y="153670"/>
            <a:ext cx="9147810" cy="4389120"/>
          </a:xfrm>
          <a:prstGeom prst="rect">
            <a:avLst/>
          </a:prstGeom>
          <a:noFill/>
          <a:ln>
            <a:noFill/>
          </a:ln>
        </p:spPr>
        <p:txBody>
          <a:bodyPr anchorCtr="0" anchor="t" bIns="45700" lIns="91425" spcFirstLastPara="1" rIns="91425" wrap="square" tIns="45700">
            <a:noAutofit/>
          </a:bodyPr>
          <a:lstStyle/>
          <a:p>
            <a:pPr indent="-273050" lvl="0" marL="273050" rtl="0" algn="l">
              <a:spcBef>
                <a:spcPts val="0"/>
              </a:spcBef>
              <a:spcAft>
                <a:spcPts val="0"/>
              </a:spcAft>
              <a:buSzPts val="2470"/>
              <a:buChar char="⚫"/>
            </a:pPr>
            <a:r>
              <a:rPr lang="en-US"/>
              <a:t>Cost Components for Query Execution:</a:t>
            </a:r>
            <a:endParaRPr/>
          </a:p>
          <a:p>
            <a:pPr indent="-273050" lvl="0" marL="273050" rtl="0" algn="l">
              <a:spcBef>
                <a:spcPts val="520"/>
              </a:spcBef>
              <a:spcAft>
                <a:spcPts val="0"/>
              </a:spcAft>
              <a:buSzPts val="2470"/>
              <a:buChar char="⚫"/>
            </a:pPr>
            <a:r>
              <a:rPr lang="en-US"/>
              <a:t>The cost of executing a query includes the following components:</a:t>
            </a:r>
            <a:endParaRPr/>
          </a:p>
          <a:p>
            <a:pPr indent="-273050" lvl="0" marL="273050" rtl="0" algn="l">
              <a:spcBef>
                <a:spcPts val="520"/>
              </a:spcBef>
              <a:spcAft>
                <a:spcPts val="0"/>
              </a:spcAft>
              <a:buSzPts val="2470"/>
              <a:buChar char="⚫"/>
            </a:pPr>
            <a:r>
              <a:rPr lang="en-US"/>
              <a:t>     </a:t>
            </a:r>
            <a:r>
              <a:rPr b="1" lang="en-US"/>
              <a:t>Access cost to secondary storage.</a:t>
            </a:r>
            <a:r>
              <a:rPr lang="en-US"/>
              <a:t> </a:t>
            </a:r>
            <a:endParaRPr/>
          </a:p>
          <a:p>
            <a:pPr indent="-246380" lvl="1" marL="640080" rtl="0" algn="l">
              <a:spcBef>
                <a:spcPts val="480"/>
              </a:spcBef>
              <a:spcAft>
                <a:spcPts val="0"/>
              </a:spcAft>
              <a:buSzPts val="2040"/>
              <a:buChar char="⚫"/>
            </a:pPr>
            <a:r>
              <a:rPr lang="en-US"/>
              <a:t>This is the cost of transferring (reading and writing) data blocks between secondary disk storage and main memory buffers. This is also known as disk I/O (input/output) cost. </a:t>
            </a:r>
            <a:endParaRPr/>
          </a:p>
          <a:p>
            <a:pPr indent="-246380" lvl="1" marL="640080" rtl="0" algn="l">
              <a:spcBef>
                <a:spcPts val="480"/>
              </a:spcBef>
              <a:spcAft>
                <a:spcPts val="0"/>
              </a:spcAft>
              <a:buSzPts val="2040"/>
              <a:buChar char="⚫"/>
            </a:pPr>
            <a:r>
              <a:rPr lang="en-US"/>
              <a:t>The cost of search-ing for records in a disk file depends on the type of access structures on that file, such as ordering, hashing, and primary or secondary indexes. </a:t>
            </a:r>
            <a:endParaRPr/>
          </a:p>
          <a:p>
            <a:pPr indent="-246380" lvl="1" marL="640080" rtl="0" algn="l">
              <a:spcBef>
                <a:spcPts val="480"/>
              </a:spcBef>
              <a:spcAft>
                <a:spcPts val="0"/>
              </a:spcAft>
              <a:buSzPts val="2040"/>
              <a:buChar char="⚫"/>
            </a:pPr>
            <a:r>
              <a:rPr lang="en-US"/>
              <a:t>In addi-tion, factors such as whether the file blocks are allocated contiguously on the same disk cylinder or scattered on the disk affect the access cost.</a:t>
            </a:r>
            <a:endParaRPr/>
          </a:p>
          <a:p>
            <a:pPr indent="-273050" lvl="0" marL="273050" rtl="0" algn="l">
              <a:spcBef>
                <a:spcPts val="520"/>
              </a:spcBef>
              <a:spcAft>
                <a:spcPts val="0"/>
              </a:spcAft>
              <a:buSzPts val="2470"/>
              <a:buChar char="⚫"/>
            </a:pPr>
            <a:r>
              <a:rPr lang="en-US"/>
              <a:t>  </a:t>
            </a:r>
            <a:r>
              <a:rPr b="1" lang="en-US"/>
              <a:t>Disk storage cost</a:t>
            </a:r>
            <a:r>
              <a:rPr lang="en-US"/>
              <a:t>. This is the cost of storing on disk any </a:t>
            </a:r>
            <a:endParaRPr/>
          </a:p>
          <a:p>
            <a:pPr indent="0" lvl="0" marL="0" rtl="0" algn="l">
              <a:spcBef>
                <a:spcPts val="520"/>
              </a:spcBef>
              <a:spcAft>
                <a:spcPts val="0"/>
              </a:spcAft>
              <a:buSzPts val="2470"/>
              <a:buNone/>
            </a:pPr>
            <a:r>
              <a:rPr lang="en-US"/>
              <a:t>        intermediate files that are generated by an execution</a:t>
            </a:r>
            <a:endParaRPr/>
          </a:p>
          <a:p>
            <a:pPr indent="0" lvl="0" marL="0" rtl="0" algn="l">
              <a:spcBef>
                <a:spcPts val="520"/>
              </a:spcBef>
              <a:spcAft>
                <a:spcPts val="0"/>
              </a:spcAft>
              <a:buSzPts val="2470"/>
              <a:buNone/>
            </a:pPr>
            <a:r>
              <a:rPr lang="en-US"/>
              <a:t>         strategy for the query.</a:t>
            </a:r>
            <a:endParaRPr/>
          </a:p>
          <a:p>
            <a:pPr indent="0" lvl="0" marL="0" rtl="0" algn="l">
              <a:spcBef>
                <a:spcPts val="520"/>
              </a:spcBef>
              <a:spcAft>
                <a:spcPts val="0"/>
              </a:spcAft>
              <a:buSzPts val="2470"/>
              <a:buNone/>
            </a:pPr>
            <a:r>
              <a:t/>
            </a:r>
            <a:endParaRPr/>
          </a:p>
        </p:txBody>
      </p:sp>
    </p:spTree>
  </p:cSld>
  <p:clrMapOvr>
    <a:masterClrMapping/>
  </p:clrMapOvr>
</p:sld>
</file>

<file path=ppt/slides/slide1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3" name="Shape 1603"/>
        <p:cNvGrpSpPr/>
        <p:nvPr/>
      </p:nvGrpSpPr>
      <p:grpSpPr>
        <a:xfrm>
          <a:off x="0" y="0"/>
          <a:ext cx="0" cy="0"/>
          <a:chOff x="0" y="0"/>
          <a:chExt cx="0" cy="0"/>
        </a:xfrm>
      </p:grpSpPr>
      <p:sp>
        <p:nvSpPr>
          <p:cNvPr id="1604" name="Google Shape;1604;p239"/>
          <p:cNvSpPr txBox="1"/>
          <p:nvPr>
            <p:ph idx="1" type="body"/>
          </p:nvPr>
        </p:nvSpPr>
        <p:spPr>
          <a:xfrm>
            <a:off x="216535" y="224790"/>
            <a:ext cx="8695690" cy="4389120"/>
          </a:xfrm>
          <a:prstGeom prst="rect">
            <a:avLst/>
          </a:prstGeom>
          <a:noFill/>
          <a:ln>
            <a:noFill/>
          </a:ln>
        </p:spPr>
        <p:txBody>
          <a:bodyPr anchorCtr="0" anchor="t" bIns="45700" lIns="91425" spcFirstLastPara="1" rIns="91425" wrap="square" tIns="45700">
            <a:noAutofit/>
          </a:bodyPr>
          <a:lstStyle/>
          <a:p>
            <a:pPr indent="-273050" lvl="0" marL="273050" rtl="0" algn="l">
              <a:spcBef>
                <a:spcPts val="0"/>
              </a:spcBef>
              <a:spcAft>
                <a:spcPts val="0"/>
              </a:spcAft>
              <a:buSzPts val="2470"/>
              <a:buChar char="⚫"/>
            </a:pPr>
            <a:r>
              <a:rPr b="1" lang="en-US"/>
              <a:t>Computation cost. </a:t>
            </a:r>
            <a:r>
              <a:rPr lang="en-US"/>
              <a:t>This is the cost of performing in-memory operations on the records within the data buffers during query execution. Such operations include searching for and sorting records, merging records for a join or a sort operation, and performing computations on field values. This is also known as CPU (central processing unit) cost.</a:t>
            </a:r>
            <a:endParaRPr/>
          </a:p>
          <a:p>
            <a:pPr indent="-273050" lvl="0" marL="273050" rtl="0" algn="l">
              <a:spcBef>
                <a:spcPts val="520"/>
              </a:spcBef>
              <a:spcAft>
                <a:spcPts val="0"/>
              </a:spcAft>
              <a:buSzPts val="2470"/>
              <a:buChar char="⚫"/>
            </a:pPr>
            <a:r>
              <a:rPr b="1" lang="en-US"/>
              <a:t>Memory usage cost. </a:t>
            </a:r>
            <a:r>
              <a:rPr lang="en-US"/>
              <a:t>This is the cost pertaining to the number of main mem-ory buffers needed during query execution.</a:t>
            </a:r>
            <a:endParaRPr/>
          </a:p>
          <a:p>
            <a:pPr indent="-273050" lvl="0" marL="273050" rtl="0" algn="l">
              <a:spcBef>
                <a:spcPts val="520"/>
              </a:spcBef>
              <a:spcAft>
                <a:spcPts val="0"/>
              </a:spcAft>
              <a:buSzPts val="2470"/>
              <a:buChar char="⚫"/>
            </a:pPr>
            <a:r>
              <a:rPr b="1" lang="en-US"/>
              <a:t> Communication cost</a:t>
            </a:r>
            <a:r>
              <a:rPr lang="en-US"/>
              <a:t>. This is the cost of shipping the query and its results from the database site to the site or terminal where the query originated.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p69"/>
          <p:cNvSpPr txBox="1"/>
          <p:nvPr>
            <p:ph type="title"/>
          </p:nvPr>
        </p:nvSpPr>
        <p:spPr>
          <a:xfrm>
            <a:off x="457200" y="704850"/>
            <a:ext cx="8229600" cy="1143000"/>
          </a:xfrm>
          <a:prstGeom prst="rect">
            <a:avLst/>
          </a:prstGeom>
          <a:noFill/>
          <a:ln>
            <a:noFill/>
          </a:ln>
        </p:spPr>
        <p:txBody>
          <a:bodyPr anchorCtr="0" anchor="b" bIns="0" lIns="0" spcFirstLastPara="1" rIns="0" wrap="square" tIns="45700">
            <a:noAutofit/>
          </a:bodyPr>
          <a:lstStyle/>
          <a:p>
            <a:pPr indent="0" lvl="0" marL="0" rtl="0" algn="l">
              <a:spcBef>
                <a:spcPts val="0"/>
              </a:spcBef>
              <a:spcAft>
                <a:spcPts val="0"/>
              </a:spcAft>
              <a:buNone/>
            </a:pPr>
            <a:r>
              <a:t/>
            </a:r>
            <a:endParaRPr/>
          </a:p>
        </p:txBody>
      </p:sp>
      <p:sp>
        <p:nvSpPr>
          <p:cNvPr id="427" name="Google Shape;427;p69"/>
          <p:cNvSpPr txBox="1"/>
          <p:nvPr>
            <p:ph idx="1" type="body"/>
          </p:nvPr>
        </p:nvSpPr>
        <p:spPr>
          <a:xfrm>
            <a:off x="457200" y="1935163"/>
            <a:ext cx="8229600" cy="4389437"/>
          </a:xfrm>
          <a:prstGeom prst="rect">
            <a:avLst/>
          </a:prstGeom>
          <a:noFill/>
          <a:ln>
            <a:noFill/>
          </a:ln>
        </p:spPr>
        <p:txBody>
          <a:bodyPr anchorCtr="0" anchor="t" bIns="45700" lIns="91425" spcFirstLastPara="1" rIns="91425" wrap="square" tIns="45700">
            <a:noAutofit/>
          </a:bodyPr>
          <a:lstStyle/>
          <a:p>
            <a:pPr indent="-273050" lvl="0" marL="273050" rtl="0" algn="l">
              <a:spcBef>
                <a:spcPts val="0"/>
              </a:spcBef>
              <a:spcAft>
                <a:spcPts val="0"/>
              </a:spcAft>
              <a:buSzPts val="2470"/>
              <a:buChar char="⚫"/>
            </a:pPr>
            <a:r>
              <a:rPr lang="en-US"/>
              <a:t>Summary(Parsing and Translation Phase):</a:t>
            </a:r>
            <a:endParaRPr/>
          </a:p>
          <a:p>
            <a:pPr indent="-273050" lvl="0" marL="273050" rtl="0" algn="l">
              <a:spcBef>
                <a:spcPts val="520"/>
              </a:spcBef>
              <a:spcAft>
                <a:spcPts val="0"/>
              </a:spcAft>
              <a:buSzPts val="2470"/>
              <a:buChar char="⚫"/>
            </a:pPr>
            <a:r>
              <a:rPr b="1" lang="en-US"/>
              <a:t>Parsing:</a:t>
            </a:r>
            <a:endParaRPr/>
          </a:p>
          <a:p>
            <a:pPr indent="-273050" lvl="0" marL="273050" rtl="0" algn="l">
              <a:spcBef>
                <a:spcPts val="520"/>
              </a:spcBef>
              <a:spcAft>
                <a:spcPts val="0"/>
              </a:spcAft>
              <a:buSzPts val="2470"/>
              <a:buChar char="⚫"/>
            </a:pPr>
            <a:r>
              <a:rPr lang="en-US"/>
              <a:t>The query is lexically and syntactaically analyzed .</a:t>
            </a:r>
            <a:endParaRPr/>
          </a:p>
          <a:p>
            <a:pPr indent="-273050" lvl="0" marL="273050" rtl="0" algn="l">
              <a:spcBef>
                <a:spcPts val="520"/>
              </a:spcBef>
              <a:spcAft>
                <a:spcPts val="0"/>
              </a:spcAft>
              <a:buSzPts val="2470"/>
              <a:buChar char="⚫"/>
            </a:pPr>
            <a:r>
              <a:rPr lang="en-US"/>
              <a:t>Verifies relation and attributes specified in query are defined in Data Dictionary(System catalog).</a:t>
            </a:r>
            <a:endParaRPr/>
          </a:p>
          <a:p>
            <a:pPr indent="-273050" lvl="0" marL="273050" rtl="0" algn="l">
              <a:spcBef>
                <a:spcPts val="520"/>
              </a:spcBef>
              <a:spcAft>
                <a:spcPts val="0"/>
              </a:spcAft>
              <a:buSzPts val="2470"/>
              <a:buChar char="⚫"/>
            </a:pPr>
            <a:r>
              <a:rPr lang="en-US"/>
              <a:t>Verifies that any operations applied to the database objects are appropriate for that object type.</a:t>
            </a:r>
            <a:endParaRPr/>
          </a:p>
          <a:p>
            <a:pPr indent="0" lvl="0" marL="0" rtl="0" algn="l">
              <a:spcBef>
                <a:spcPts val="520"/>
              </a:spcBef>
              <a:spcAft>
                <a:spcPts val="0"/>
              </a:spcAft>
              <a:buSzPts val="2470"/>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52"/>
          <p:cNvSpPr txBox="1"/>
          <p:nvPr>
            <p:ph type="title"/>
          </p:nvPr>
        </p:nvSpPr>
        <p:spPr>
          <a:xfrm>
            <a:off x="457200" y="0"/>
            <a:ext cx="8229600" cy="1143000"/>
          </a:xfrm>
          <a:prstGeom prst="rect">
            <a:avLst/>
          </a:prstGeom>
          <a:noFill/>
          <a:ln>
            <a:noFill/>
          </a:ln>
        </p:spPr>
        <p:txBody>
          <a:bodyPr anchorCtr="0" anchor="b" bIns="0" lIns="0" spcFirstLastPara="1" rIns="0" wrap="square" tIns="45700">
            <a:noAutofit/>
          </a:bodyPr>
          <a:lstStyle/>
          <a:p>
            <a:pPr indent="0" lvl="0" marL="0" rtl="0" algn="l">
              <a:spcBef>
                <a:spcPts val="0"/>
              </a:spcBef>
              <a:spcAft>
                <a:spcPts val="0"/>
              </a:spcAft>
              <a:buNone/>
            </a:pPr>
            <a:r>
              <a:rPr lang="en-US"/>
              <a:t>Need of Query Processing:</a:t>
            </a:r>
            <a:endParaRPr/>
          </a:p>
        </p:txBody>
      </p:sp>
      <p:sp>
        <p:nvSpPr>
          <p:cNvPr id="310" name="Google Shape;310;p52"/>
          <p:cNvSpPr txBox="1"/>
          <p:nvPr>
            <p:ph idx="1" type="body"/>
          </p:nvPr>
        </p:nvSpPr>
        <p:spPr>
          <a:xfrm>
            <a:off x="457200" y="1066800"/>
            <a:ext cx="8229600" cy="4389437"/>
          </a:xfrm>
          <a:prstGeom prst="rect">
            <a:avLst/>
          </a:prstGeom>
          <a:noFill/>
          <a:ln>
            <a:noFill/>
          </a:ln>
        </p:spPr>
        <p:txBody>
          <a:bodyPr anchorCtr="0" anchor="t" bIns="45700" lIns="91425" spcFirstLastPara="1" rIns="91425" wrap="square" tIns="45700">
            <a:noAutofit/>
          </a:bodyPr>
          <a:lstStyle/>
          <a:p>
            <a:pPr indent="-273050" lvl="0" marL="273050" rtl="0" algn="l">
              <a:spcBef>
                <a:spcPts val="0"/>
              </a:spcBef>
              <a:spcAft>
                <a:spcPts val="0"/>
              </a:spcAft>
              <a:buSzPts val="2470"/>
              <a:buChar char="⚫"/>
            </a:pPr>
            <a:r>
              <a:rPr b="0" i="0" lang="en-US">
                <a:solidFill>
                  <a:srgbClr val="3A3A3A"/>
                </a:solidFill>
                <a:latin typeface="Raleway"/>
                <a:ea typeface="Raleway"/>
                <a:cs typeface="Raleway"/>
                <a:sym typeface="Raleway"/>
              </a:rPr>
              <a:t>The main goal of creating a database is to store the related data at one place, access and manipulate them as and when it is required by the user.</a:t>
            </a:r>
            <a:endParaRPr/>
          </a:p>
          <a:p>
            <a:pPr indent="-273050" lvl="0" marL="273050" rtl="0" algn="l">
              <a:spcBef>
                <a:spcPts val="520"/>
              </a:spcBef>
              <a:spcAft>
                <a:spcPts val="0"/>
              </a:spcAft>
              <a:buSzPts val="2470"/>
              <a:buChar char="⚫"/>
            </a:pPr>
            <a:r>
              <a:rPr b="0" i="0" lang="en-US">
                <a:solidFill>
                  <a:srgbClr val="3A3A3A"/>
                </a:solidFill>
                <a:latin typeface="Raleway"/>
                <a:ea typeface="Raleway"/>
                <a:cs typeface="Raleway"/>
                <a:sym typeface="Raleway"/>
              </a:rPr>
              <a:t> Accessing and manipulating the data should be done efficiently i.e. it should be accessed easily and quickly. </a:t>
            </a:r>
            <a:endParaRPr/>
          </a:p>
          <a:p>
            <a:pPr indent="-273050" lvl="0" marL="273050" rtl="0" algn="l">
              <a:spcBef>
                <a:spcPts val="520"/>
              </a:spcBef>
              <a:spcAft>
                <a:spcPts val="0"/>
              </a:spcAft>
              <a:buSzPts val="2470"/>
              <a:buChar char="⚫"/>
            </a:pPr>
            <a:r>
              <a:rPr b="0" i="0" lang="en-US">
                <a:solidFill>
                  <a:srgbClr val="3A3A3A"/>
                </a:solidFill>
                <a:latin typeface="Raleway"/>
                <a:ea typeface="Raleway"/>
                <a:cs typeface="Raleway"/>
                <a:sym typeface="Raleway"/>
              </a:rPr>
              <a:t>This SQL is a high level language created to build a bridge between user and DBMS for their communication. </a:t>
            </a:r>
            <a:endParaRPr/>
          </a:p>
          <a:p>
            <a:pPr indent="-273050" lvl="0" marL="273050" rtl="0" algn="l">
              <a:spcBef>
                <a:spcPts val="520"/>
              </a:spcBef>
              <a:spcAft>
                <a:spcPts val="0"/>
              </a:spcAft>
              <a:buSzPts val="2470"/>
              <a:buChar char="⚫"/>
            </a:pPr>
            <a:r>
              <a:rPr b="0" i="0" lang="en-US">
                <a:solidFill>
                  <a:srgbClr val="3A3A3A"/>
                </a:solidFill>
                <a:latin typeface="Raleway"/>
                <a:ea typeface="Raleway"/>
                <a:cs typeface="Raleway"/>
                <a:sym typeface="Raleway"/>
              </a:rPr>
              <a:t>But the underlying systems in the DBMS will not understand SQL. </a:t>
            </a:r>
            <a:endParaRPr/>
          </a:p>
          <a:p>
            <a:pPr indent="-273050" lvl="0" marL="273050" rtl="0" algn="l">
              <a:spcBef>
                <a:spcPts val="520"/>
              </a:spcBef>
              <a:spcAft>
                <a:spcPts val="0"/>
              </a:spcAft>
              <a:buSzPts val="2470"/>
              <a:buChar char="⚫"/>
            </a:pPr>
            <a:r>
              <a:rPr b="0" i="0" lang="en-US">
                <a:solidFill>
                  <a:srgbClr val="3A3A3A"/>
                </a:solidFill>
                <a:latin typeface="Raleway"/>
                <a:ea typeface="Raleway"/>
                <a:cs typeface="Raleway"/>
                <a:sym typeface="Raleway"/>
              </a:rPr>
              <a:t>There has to be some low level language which these systems can understand. </a:t>
            </a:r>
            <a:endParaRPr/>
          </a:p>
          <a:p>
            <a:pPr indent="-273050" lvl="0" marL="273050" rtl="0" algn="l">
              <a:spcBef>
                <a:spcPts val="520"/>
              </a:spcBef>
              <a:spcAft>
                <a:spcPts val="0"/>
              </a:spcAft>
              <a:buSzPts val="2470"/>
              <a:buChar char="⚫"/>
            </a:pPr>
            <a:br>
              <a:rPr lang="en-US"/>
            </a:b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p70"/>
          <p:cNvSpPr txBox="1"/>
          <p:nvPr>
            <p:ph idx="1" type="body"/>
          </p:nvPr>
        </p:nvSpPr>
        <p:spPr>
          <a:xfrm>
            <a:off x="245110" y="973138"/>
            <a:ext cx="8229600" cy="4389437"/>
          </a:xfrm>
          <a:prstGeom prst="rect">
            <a:avLst/>
          </a:prstGeom>
          <a:noFill/>
          <a:ln>
            <a:noFill/>
          </a:ln>
        </p:spPr>
        <p:txBody>
          <a:bodyPr anchorCtr="0" anchor="t" bIns="45700" lIns="91425" spcFirstLastPara="1" rIns="91425" wrap="square" tIns="45700">
            <a:noAutofit/>
          </a:bodyPr>
          <a:lstStyle/>
          <a:p>
            <a:pPr indent="-273050" lvl="0" marL="273050" rtl="0" algn="l">
              <a:spcBef>
                <a:spcPts val="0"/>
              </a:spcBef>
              <a:spcAft>
                <a:spcPts val="0"/>
              </a:spcAft>
              <a:buSzPts val="2470"/>
              <a:buChar char="⚫"/>
            </a:pPr>
            <a:r>
              <a:rPr b="1" lang="en-US"/>
              <a:t>Translation:</a:t>
            </a:r>
            <a:endParaRPr/>
          </a:p>
          <a:p>
            <a:pPr indent="-273050" lvl="0" marL="273050" rtl="0" algn="l">
              <a:spcBef>
                <a:spcPts val="520"/>
              </a:spcBef>
              <a:spcAft>
                <a:spcPts val="0"/>
              </a:spcAft>
              <a:buSzPts val="2470"/>
              <a:buChar char="⚫"/>
            </a:pPr>
            <a:r>
              <a:rPr lang="en-US"/>
              <a:t>High level query is translated into intermediate format(RA)</a:t>
            </a:r>
            <a:endParaRPr/>
          </a:p>
          <a:p>
            <a:pPr indent="-273050" lvl="0" marL="273050" rtl="0" algn="l">
              <a:spcBef>
                <a:spcPts val="520"/>
              </a:spcBef>
              <a:spcAft>
                <a:spcPts val="0"/>
              </a:spcAft>
              <a:buSzPts val="2470"/>
              <a:buChar char="⚫"/>
            </a:pPr>
            <a:r>
              <a:rPr lang="en-US"/>
              <a:t>Query tree is formed.</a:t>
            </a:r>
            <a:endParaRPr/>
          </a:p>
          <a:p>
            <a:pPr indent="-273050" lvl="0" marL="273050" rtl="0" algn="l">
              <a:spcBef>
                <a:spcPts val="520"/>
              </a:spcBef>
              <a:spcAft>
                <a:spcPts val="0"/>
              </a:spcAft>
              <a:buSzPts val="2470"/>
              <a:buChar char="⚫"/>
            </a:pPr>
            <a:r>
              <a:rPr lang="en-US"/>
              <a:t>A leaf node is created for each base relation.</a:t>
            </a:r>
            <a:endParaRPr/>
          </a:p>
          <a:p>
            <a:pPr indent="-273050" lvl="0" marL="273050" rtl="0" algn="l">
              <a:spcBef>
                <a:spcPts val="520"/>
              </a:spcBef>
              <a:spcAft>
                <a:spcPts val="0"/>
              </a:spcAft>
              <a:buSzPts val="2470"/>
              <a:buChar char="⚫"/>
            </a:pPr>
            <a:r>
              <a:rPr lang="en-US"/>
              <a:t>A non-leaf(intermediate) node is created for each intermediate relation produced by a relational algebra operation.</a:t>
            </a:r>
            <a:endParaRPr/>
          </a:p>
          <a:p>
            <a:pPr indent="-273050" lvl="0" marL="273050" rtl="0" algn="l">
              <a:spcBef>
                <a:spcPts val="520"/>
              </a:spcBef>
              <a:spcAft>
                <a:spcPts val="0"/>
              </a:spcAft>
              <a:buSzPts val="2470"/>
              <a:buChar char="⚫"/>
            </a:pPr>
            <a:r>
              <a:rPr lang="en-US"/>
              <a:t>The root of the tree represents the result of the query.</a:t>
            </a:r>
            <a:endParaRPr/>
          </a:p>
          <a:p>
            <a:pPr indent="-273050" lvl="0" marL="273050" rtl="0" algn="l">
              <a:spcBef>
                <a:spcPts val="520"/>
              </a:spcBef>
              <a:spcAft>
                <a:spcPts val="0"/>
              </a:spcAft>
              <a:buSzPts val="2470"/>
              <a:buChar char="⚫"/>
            </a:pPr>
            <a:r>
              <a:rPr lang="en-US"/>
              <a:t>The sequence of operations is directed from the leaves to root(DFS) </a:t>
            </a:r>
            <a:endParaRPr/>
          </a:p>
          <a:p>
            <a:pPr indent="-116204" lvl="0" marL="273050" rtl="0" algn="l">
              <a:spcBef>
                <a:spcPts val="520"/>
              </a:spcBef>
              <a:spcAft>
                <a:spcPts val="0"/>
              </a:spcAft>
              <a:buSzPts val="2470"/>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sp>
        <p:nvSpPr>
          <p:cNvPr id="437" name="Google Shape;437;p71"/>
          <p:cNvSpPr txBox="1"/>
          <p:nvPr>
            <p:ph type="title"/>
          </p:nvPr>
        </p:nvSpPr>
        <p:spPr>
          <a:xfrm>
            <a:off x="457200" y="-457200"/>
            <a:ext cx="8229600" cy="1143000"/>
          </a:xfrm>
          <a:prstGeom prst="rect">
            <a:avLst/>
          </a:prstGeom>
          <a:noFill/>
          <a:ln>
            <a:noFill/>
          </a:ln>
        </p:spPr>
        <p:txBody>
          <a:bodyPr anchorCtr="0" anchor="b" bIns="0" lIns="0" spcFirstLastPara="1" rIns="0" wrap="square" tIns="45700">
            <a:noAutofit/>
          </a:bodyPr>
          <a:lstStyle/>
          <a:p>
            <a:pPr indent="0" lvl="0" marL="0" rtl="0" algn="l">
              <a:spcBef>
                <a:spcPts val="0"/>
              </a:spcBef>
              <a:spcAft>
                <a:spcPts val="0"/>
              </a:spcAft>
              <a:buNone/>
            </a:pPr>
            <a:r>
              <a:rPr b="1" i="0" lang="en-US" sz="2800" u="none" cap="none" strike="noStrike">
                <a:solidFill>
                  <a:schemeClr val="dk2"/>
                </a:solidFill>
                <a:latin typeface="Calibri"/>
                <a:ea typeface="Calibri"/>
                <a:cs typeface="Calibri"/>
                <a:sym typeface="Calibri"/>
              </a:rPr>
              <a:t>Basic Steps in Query Processing :  Optimization</a:t>
            </a:r>
            <a:endParaRPr b="1" sz="2800"/>
          </a:p>
        </p:txBody>
      </p:sp>
      <p:sp>
        <p:nvSpPr>
          <p:cNvPr id="438" name="Google Shape;438;p71"/>
          <p:cNvSpPr txBox="1"/>
          <p:nvPr>
            <p:ph idx="1" type="body"/>
          </p:nvPr>
        </p:nvSpPr>
        <p:spPr>
          <a:xfrm>
            <a:off x="152400" y="685800"/>
            <a:ext cx="8686800" cy="4389437"/>
          </a:xfrm>
          <a:prstGeom prst="rect">
            <a:avLst/>
          </a:prstGeom>
          <a:noFill/>
          <a:ln>
            <a:noFill/>
          </a:ln>
        </p:spPr>
        <p:txBody>
          <a:bodyPr anchorCtr="0" anchor="t" bIns="45700" lIns="91425" spcFirstLastPara="1" rIns="91425" wrap="square" tIns="45700">
            <a:noAutofit/>
          </a:bodyPr>
          <a:lstStyle/>
          <a:p>
            <a:pPr indent="-273050" lvl="0" marL="273050" rtl="0" algn="just">
              <a:spcBef>
                <a:spcPts val="0"/>
              </a:spcBef>
              <a:spcAft>
                <a:spcPts val="0"/>
              </a:spcAft>
              <a:buSzPts val="2280"/>
              <a:buFont typeface="Arial"/>
              <a:buChar char="•"/>
            </a:pPr>
            <a:r>
              <a:rPr b="0" i="0" lang="en-US" sz="2400">
                <a:solidFill>
                  <a:srgbClr val="000000"/>
                </a:solidFill>
                <a:latin typeface="Inter"/>
                <a:ea typeface="Inter"/>
                <a:cs typeface="Inter"/>
                <a:sym typeface="Inter"/>
              </a:rPr>
              <a:t>The cost of the query evaluation can vary for different types of queries. </a:t>
            </a:r>
            <a:endParaRPr/>
          </a:p>
          <a:p>
            <a:pPr indent="-273050" lvl="0" marL="273050" rtl="0" algn="just">
              <a:spcBef>
                <a:spcPts val="480"/>
              </a:spcBef>
              <a:spcAft>
                <a:spcPts val="0"/>
              </a:spcAft>
              <a:buSzPts val="2280"/>
              <a:buFont typeface="Arial"/>
              <a:buChar char="•"/>
            </a:pPr>
            <a:r>
              <a:rPr b="0" i="0" lang="en-US" sz="2400">
                <a:solidFill>
                  <a:srgbClr val="000000"/>
                </a:solidFill>
                <a:latin typeface="Inter"/>
                <a:ea typeface="Inter"/>
                <a:cs typeface="Inter"/>
                <a:sym typeface="Inter"/>
              </a:rPr>
              <a:t>Although the system is responsible for constructing the evaluation plan, the user does need not to write their query efficiently.</a:t>
            </a:r>
            <a:endParaRPr/>
          </a:p>
          <a:p>
            <a:pPr indent="-273050" lvl="0" marL="273050" rtl="0" algn="just">
              <a:spcBef>
                <a:spcPts val="480"/>
              </a:spcBef>
              <a:spcAft>
                <a:spcPts val="0"/>
              </a:spcAft>
              <a:buSzPts val="2280"/>
              <a:buFont typeface="Arial"/>
              <a:buChar char="•"/>
            </a:pPr>
            <a:r>
              <a:rPr b="0" i="0" lang="en-US" sz="2400">
                <a:solidFill>
                  <a:srgbClr val="000000"/>
                </a:solidFill>
                <a:latin typeface="Inter"/>
                <a:ea typeface="Inter"/>
                <a:cs typeface="Inter"/>
                <a:sym typeface="Inter"/>
              </a:rPr>
              <a:t>Usually, a database system generates an efficient query evaluation plan, which minimizes its cost. </a:t>
            </a:r>
            <a:endParaRPr/>
          </a:p>
          <a:p>
            <a:pPr indent="-273050" lvl="0" marL="273050" rtl="0" algn="just">
              <a:spcBef>
                <a:spcPts val="480"/>
              </a:spcBef>
              <a:spcAft>
                <a:spcPts val="0"/>
              </a:spcAft>
              <a:buSzPts val="2280"/>
              <a:buFont typeface="Arial"/>
              <a:buChar char="•"/>
            </a:pPr>
            <a:r>
              <a:rPr b="0" i="0" lang="en-US" sz="2400">
                <a:solidFill>
                  <a:srgbClr val="000000"/>
                </a:solidFill>
                <a:latin typeface="Inter"/>
                <a:ea typeface="Inter"/>
                <a:cs typeface="Inter"/>
                <a:sym typeface="Inter"/>
              </a:rPr>
              <a:t>This type of task performed by the database system and is known as Query Optimization.</a:t>
            </a:r>
            <a:endParaRPr/>
          </a:p>
          <a:p>
            <a:pPr indent="-273050" lvl="0" marL="273050" rtl="0" algn="just">
              <a:spcBef>
                <a:spcPts val="480"/>
              </a:spcBef>
              <a:spcAft>
                <a:spcPts val="0"/>
              </a:spcAft>
              <a:buSzPts val="2280"/>
              <a:buFont typeface="Arial"/>
              <a:buChar char="•"/>
            </a:pPr>
            <a:r>
              <a:rPr b="0" i="0" lang="en-US" sz="2400">
                <a:solidFill>
                  <a:srgbClr val="000000"/>
                </a:solidFill>
                <a:latin typeface="Inter"/>
                <a:ea typeface="Inter"/>
                <a:cs typeface="Inter"/>
                <a:sym typeface="Inter"/>
              </a:rPr>
              <a:t>For optimizing a query, the query optimizer should have an estimated cost analysis of each operation. </a:t>
            </a:r>
            <a:endParaRPr/>
          </a:p>
          <a:p>
            <a:pPr indent="-273050" lvl="0" marL="273050" rtl="0" algn="just">
              <a:spcBef>
                <a:spcPts val="480"/>
              </a:spcBef>
              <a:spcAft>
                <a:spcPts val="0"/>
              </a:spcAft>
              <a:buSzPts val="2280"/>
              <a:buFont typeface="Arial"/>
              <a:buChar char="•"/>
            </a:pPr>
            <a:r>
              <a:rPr b="0" i="0" lang="en-US" sz="2400">
                <a:solidFill>
                  <a:srgbClr val="000000"/>
                </a:solidFill>
                <a:latin typeface="Inter"/>
                <a:ea typeface="Inter"/>
                <a:cs typeface="Inter"/>
                <a:sym typeface="Inter"/>
              </a:rPr>
              <a:t>It is because the overall operation cost depends on the memory allocations to several operations, execution costs, and so on.</a:t>
            </a:r>
            <a:endParaRPr/>
          </a:p>
          <a:p>
            <a:pPr indent="-116204" lvl="0" marL="273050" rtl="0" algn="l">
              <a:spcBef>
                <a:spcPts val="520"/>
              </a:spcBef>
              <a:spcAft>
                <a:spcPts val="0"/>
              </a:spcAft>
              <a:buSzPts val="2470"/>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 name="Shape 443"/>
        <p:cNvGrpSpPr/>
        <p:nvPr/>
      </p:nvGrpSpPr>
      <p:grpSpPr>
        <a:xfrm>
          <a:off x="0" y="0"/>
          <a:ext cx="0" cy="0"/>
          <a:chOff x="0" y="0"/>
          <a:chExt cx="0" cy="0"/>
        </a:xfrm>
      </p:grpSpPr>
      <p:sp>
        <p:nvSpPr>
          <p:cNvPr id="444" name="Google Shape;444;p72"/>
          <p:cNvSpPr txBox="1"/>
          <p:nvPr>
            <p:ph type="title"/>
          </p:nvPr>
        </p:nvSpPr>
        <p:spPr>
          <a:xfrm>
            <a:off x="339725" y="857250"/>
            <a:ext cx="8270875" cy="457200"/>
          </a:xfrm>
          <a:prstGeom prst="rect">
            <a:avLst/>
          </a:prstGeom>
          <a:noFill/>
          <a:ln>
            <a:noFill/>
          </a:ln>
        </p:spPr>
        <p:txBody>
          <a:bodyPr anchorCtr="0" anchor="b" bIns="0" lIns="0" spcFirstLastPara="1" rIns="0" wrap="square" tIns="45700">
            <a:normAutofit fontScale="90000"/>
          </a:bodyPr>
          <a:lstStyle/>
          <a:p>
            <a:pPr indent="0" lvl="0" marL="0" marR="0" rtl="0" algn="l">
              <a:lnSpc>
                <a:spcPct val="100000"/>
              </a:lnSpc>
              <a:spcBef>
                <a:spcPts val="0"/>
              </a:spcBef>
              <a:spcAft>
                <a:spcPts val="0"/>
              </a:spcAft>
              <a:buClr>
                <a:schemeClr val="dk2"/>
              </a:buClr>
              <a:buSzPct val="100000"/>
              <a:buFont typeface="Calibri"/>
              <a:buNone/>
            </a:pPr>
            <a:r>
              <a:rPr b="0" i="0" lang="en-US" sz="5000" u="none" cap="none" strike="noStrike">
                <a:solidFill>
                  <a:schemeClr val="dk2"/>
                </a:solidFill>
                <a:latin typeface="Calibri"/>
                <a:ea typeface="Calibri"/>
                <a:cs typeface="Calibri"/>
                <a:sym typeface="Calibri"/>
              </a:rPr>
              <a:t>Basic Steps in Query Processing :  Optimization</a:t>
            </a:r>
            <a:endParaRPr/>
          </a:p>
        </p:txBody>
      </p:sp>
      <p:sp>
        <p:nvSpPr>
          <p:cNvPr id="445" name="Google Shape;445;p72"/>
          <p:cNvSpPr txBox="1"/>
          <p:nvPr>
            <p:ph idx="1" type="body"/>
          </p:nvPr>
        </p:nvSpPr>
        <p:spPr>
          <a:xfrm>
            <a:off x="339408" y="1314450"/>
            <a:ext cx="8335962" cy="4889500"/>
          </a:xfrm>
          <a:prstGeom prst="rect">
            <a:avLst/>
          </a:prstGeom>
          <a:noFill/>
          <a:ln>
            <a:noFill/>
          </a:ln>
        </p:spPr>
        <p:txBody>
          <a:bodyPr anchorCtr="0" anchor="t" bIns="45700" lIns="91425" spcFirstLastPara="1" rIns="91425" wrap="square" tIns="45700">
            <a:noAutofit/>
          </a:bodyPr>
          <a:lstStyle/>
          <a:p>
            <a:pPr indent="-273050" lvl="0" marL="273050" rtl="0" algn="l">
              <a:spcBef>
                <a:spcPts val="0"/>
              </a:spcBef>
              <a:spcAft>
                <a:spcPts val="0"/>
              </a:spcAft>
              <a:buSzPts val="1900"/>
              <a:buChar char="⚫"/>
            </a:pPr>
            <a:r>
              <a:rPr b="1" lang="en-US" sz="2000">
                <a:solidFill>
                  <a:schemeClr val="dk2"/>
                </a:solidFill>
              </a:rPr>
              <a:t> Optimization:</a:t>
            </a:r>
            <a:endParaRPr/>
          </a:p>
          <a:p>
            <a:pPr indent="-273050" lvl="0" marL="273050" rtl="0" algn="l">
              <a:spcBef>
                <a:spcPts val="400"/>
              </a:spcBef>
              <a:spcAft>
                <a:spcPts val="0"/>
              </a:spcAft>
              <a:buSzPts val="1900"/>
              <a:buChar char="⚫"/>
            </a:pPr>
            <a:r>
              <a:rPr b="1" lang="en-US" sz="2000">
                <a:solidFill>
                  <a:schemeClr val="dk2"/>
                </a:solidFill>
              </a:rPr>
              <a:t>Optimization </a:t>
            </a:r>
            <a:r>
              <a:rPr b="1" lang="en-US" sz="2000">
                <a:solidFill>
                  <a:schemeClr val="dk1"/>
                </a:solidFill>
              </a:rPr>
              <a:t>is the process of selecting the most efficient query evaluation plan from among multiple stretigies possible for processing a given query.</a:t>
            </a:r>
            <a:endParaRPr b="1" sz="2000">
              <a:solidFill>
                <a:schemeClr val="dk1"/>
              </a:solidFill>
            </a:endParaRPr>
          </a:p>
          <a:p>
            <a:pPr indent="-273050" lvl="0" marL="273050" rtl="0" algn="l">
              <a:spcBef>
                <a:spcPts val="400"/>
              </a:spcBef>
              <a:spcAft>
                <a:spcPts val="0"/>
              </a:spcAft>
              <a:buSzPts val="1900"/>
              <a:buChar char="⚫"/>
            </a:pPr>
            <a:r>
              <a:rPr b="1" lang="en-US" sz="2000">
                <a:solidFill>
                  <a:schemeClr val="dk1"/>
                </a:solidFill>
              </a:rPr>
              <a:t>Optimizer uses the statistical data stored as part of data dictionary. </a:t>
            </a:r>
            <a:endParaRPr/>
          </a:p>
          <a:p>
            <a:pPr indent="-273050" lvl="0" marL="273050" rtl="0" algn="l">
              <a:spcBef>
                <a:spcPts val="400"/>
              </a:spcBef>
              <a:spcAft>
                <a:spcPts val="0"/>
              </a:spcAft>
              <a:buSzPts val="1900"/>
              <a:buChar char="⚫"/>
            </a:pPr>
            <a:r>
              <a:rPr b="1" lang="en-US" sz="2000">
                <a:solidFill>
                  <a:schemeClr val="dk1"/>
                </a:solidFill>
              </a:rPr>
              <a:t>The statistical data are information about the size of the table, the length of records, the indexes created on the table, etc. </a:t>
            </a:r>
            <a:endParaRPr/>
          </a:p>
          <a:p>
            <a:pPr indent="-273050" lvl="0" marL="273050" rtl="0" algn="l">
              <a:spcBef>
                <a:spcPts val="400"/>
              </a:spcBef>
              <a:spcAft>
                <a:spcPts val="0"/>
              </a:spcAft>
              <a:buSzPts val="1900"/>
              <a:buChar char="⚫"/>
            </a:pPr>
            <a:r>
              <a:rPr b="1" lang="en-US" sz="2000">
                <a:solidFill>
                  <a:schemeClr val="dk1"/>
                </a:solidFill>
              </a:rPr>
              <a:t>Optimizer also checks for the conditions and conditional attributes which are parts of the query.</a:t>
            </a:r>
            <a:endParaRPr/>
          </a:p>
          <a:p>
            <a:pPr indent="-152400" lvl="0" marL="273050" rtl="0" algn="l">
              <a:spcBef>
                <a:spcPts val="400"/>
              </a:spcBef>
              <a:spcAft>
                <a:spcPts val="0"/>
              </a:spcAft>
              <a:buSzPts val="1900"/>
              <a:buNone/>
            </a:pPr>
            <a:r>
              <a:t/>
            </a:r>
            <a:endParaRPr b="1" sz="2000">
              <a:solidFill>
                <a:schemeClr val="dk1"/>
              </a:solidFill>
            </a:endParaRPr>
          </a:p>
          <a:p>
            <a:pPr indent="-273050" lvl="0" marL="273050" rtl="0" algn="l">
              <a:spcBef>
                <a:spcPts val="400"/>
              </a:spcBef>
              <a:spcAft>
                <a:spcPts val="0"/>
              </a:spcAft>
              <a:buSzPts val="1900"/>
              <a:buChar char="⚫"/>
            </a:pPr>
            <a:r>
              <a:rPr b="1" lang="en-US" sz="2000">
                <a:solidFill>
                  <a:schemeClr val="dk2"/>
                </a:solidFill>
              </a:rPr>
              <a:t>Query Optimization</a:t>
            </a:r>
            <a:r>
              <a:rPr lang="en-US" sz="2000">
                <a:solidFill>
                  <a:schemeClr val="dk2"/>
                </a:solidFill>
              </a:rPr>
              <a:t>:</a:t>
            </a:r>
            <a:r>
              <a:rPr lang="en-US" sz="2000"/>
              <a:t> </a:t>
            </a:r>
            <a:r>
              <a:rPr b="1" lang="en-US" sz="2000"/>
              <a:t>Amongst all equivalent evaluation plans choose the one with lowest cost</a:t>
            </a:r>
            <a:r>
              <a:rPr lang="en-US" sz="2000"/>
              <a:t>. </a:t>
            </a:r>
            <a:endParaRPr/>
          </a:p>
          <a:p>
            <a:pPr indent="0" lvl="0" marL="0" rtl="0" algn="l">
              <a:spcBef>
                <a:spcPts val="400"/>
              </a:spcBef>
              <a:spcAft>
                <a:spcPts val="0"/>
              </a:spcAft>
              <a:buSzPts val="1900"/>
              <a:buNone/>
            </a:pPr>
            <a:r>
              <a:t/>
            </a:r>
            <a:endParaRPr sz="20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sp>
        <p:nvSpPr>
          <p:cNvPr id="450" name="Google Shape;450;p73"/>
          <p:cNvSpPr txBox="1"/>
          <p:nvPr>
            <p:ph idx="1" type="body"/>
          </p:nvPr>
        </p:nvSpPr>
        <p:spPr>
          <a:xfrm>
            <a:off x="0" y="1935163"/>
            <a:ext cx="8991600" cy="4389437"/>
          </a:xfrm>
          <a:prstGeom prst="rect">
            <a:avLst/>
          </a:prstGeom>
          <a:noFill/>
          <a:ln>
            <a:noFill/>
          </a:ln>
        </p:spPr>
        <p:txBody>
          <a:bodyPr anchorCtr="0" anchor="t" bIns="45700" lIns="91425" spcFirstLastPara="1" rIns="91425" wrap="square" tIns="45700">
            <a:noAutofit/>
          </a:bodyPr>
          <a:lstStyle/>
          <a:p>
            <a:pPr indent="-273050" lvl="0" marL="273050" rtl="0" algn="l">
              <a:spcBef>
                <a:spcPts val="0"/>
              </a:spcBef>
              <a:spcAft>
                <a:spcPts val="0"/>
              </a:spcAft>
              <a:buSzPts val="2470"/>
              <a:buChar char="⚫"/>
            </a:pPr>
            <a:r>
              <a:rPr lang="en-US"/>
              <a:t>For any given query, there may be a number of different ways to execute it.</a:t>
            </a:r>
            <a:endParaRPr/>
          </a:p>
          <a:p>
            <a:pPr indent="-273050" lvl="0" marL="273050" rtl="0" algn="l">
              <a:spcBef>
                <a:spcPts val="520"/>
              </a:spcBef>
              <a:spcAft>
                <a:spcPts val="0"/>
              </a:spcAft>
              <a:buSzPts val="2470"/>
              <a:buChar char="⚫"/>
            </a:pPr>
            <a:r>
              <a:rPr lang="en-US"/>
              <a:t>Each operation in the query (SELECT, JOIN, etc.) can be implemented using one or more different </a:t>
            </a:r>
            <a:r>
              <a:rPr i="1" lang="en-US"/>
              <a:t>Access Routines</a:t>
            </a:r>
            <a:r>
              <a:rPr lang="en-US"/>
              <a:t>.</a:t>
            </a:r>
            <a:endParaRPr/>
          </a:p>
          <a:p>
            <a:pPr indent="-273050" lvl="0" marL="273050" rtl="0" algn="l">
              <a:spcBef>
                <a:spcPts val="520"/>
              </a:spcBef>
              <a:spcAft>
                <a:spcPts val="0"/>
              </a:spcAft>
              <a:buSzPts val="2470"/>
              <a:buChar char="⚫"/>
            </a:pPr>
            <a:r>
              <a:rPr lang="en-US"/>
              <a:t>For example, an access routine that employs an index to retrieve some rows would be more efficient that an access routine that performs a full table scan.</a:t>
            </a:r>
            <a:endParaRPr/>
          </a:p>
          <a:p>
            <a:pPr indent="-273050" lvl="0" marL="273050" rtl="0" algn="l">
              <a:spcBef>
                <a:spcPts val="520"/>
              </a:spcBef>
              <a:spcAft>
                <a:spcPts val="0"/>
              </a:spcAft>
              <a:buSzPts val="2470"/>
              <a:buChar char="⚫"/>
            </a:pPr>
            <a:r>
              <a:rPr b="1" lang="en-US"/>
              <a:t>The goal of the query optimizer is to find a </a:t>
            </a:r>
            <a:r>
              <a:rPr b="1" i="1" lang="en-US"/>
              <a:t>reasonably efficient</a:t>
            </a:r>
            <a:r>
              <a:rPr b="1" lang="en-US"/>
              <a:t> strategy for executing the query using the access routines.</a:t>
            </a:r>
            <a:endParaRPr/>
          </a:p>
          <a:p>
            <a:pPr indent="-116204" lvl="0" marL="273050" rtl="0" algn="l">
              <a:spcBef>
                <a:spcPts val="520"/>
              </a:spcBef>
              <a:spcAft>
                <a:spcPts val="0"/>
              </a:spcAft>
              <a:buSzPts val="2470"/>
              <a:buNone/>
            </a:pPr>
            <a:r>
              <a:t/>
            </a:r>
            <a:endParaRPr b="1"/>
          </a:p>
        </p:txBody>
      </p:sp>
      <p:sp>
        <p:nvSpPr>
          <p:cNvPr id="451" name="Google Shape;451;p73"/>
          <p:cNvSpPr txBox="1"/>
          <p:nvPr>
            <p:ph type="title"/>
          </p:nvPr>
        </p:nvSpPr>
        <p:spPr>
          <a:xfrm>
            <a:off x="457200" y="704850"/>
            <a:ext cx="8229600" cy="1143000"/>
          </a:xfrm>
          <a:prstGeom prst="rect">
            <a:avLst/>
          </a:prstGeom>
          <a:noFill/>
          <a:ln>
            <a:noFill/>
          </a:ln>
        </p:spPr>
        <p:txBody>
          <a:bodyPr anchorCtr="0" anchor="b" bIns="0" lIns="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sp>
        <p:nvSpPr>
          <p:cNvPr id="457" name="Google Shape;457;p74"/>
          <p:cNvSpPr txBox="1"/>
          <p:nvPr>
            <p:ph idx="1" type="body"/>
          </p:nvPr>
        </p:nvSpPr>
        <p:spPr>
          <a:xfrm>
            <a:off x="796925" y="1017588"/>
            <a:ext cx="7661275" cy="4903787"/>
          </a:xfrm>
          <a:prstGeom prst="rect">
            <a:avLst/>
          </a:prstGeom>
          <a:noFill/>
          <a:ln>
            <a:noFill/>
          </a:ln>
        </p:spPr>
        <p:txBody>
          <a:bodyPr anchorCtr="0" anchor="t" bIns="45700" lIns="91425" spcFirstLastPara="1" rIns="91425" wrap="square" tIns="45700">
            <a:noAutofit/>
          </a:bodyPr>
          <a:lstStyle/>
          <a:p>
            <a:pPr indent="-273050" lvl="0" marL="273050" rtl="0" algn="l">
              <a:spcBef>
                <a:spcPts val="0"/>
              </a:spcBef>
              <a:spcAft>
                <a:spcPts val="0"/>
              </a:spcAft>
              <a:buSzPts val="2470"/>
              <a:buChar char="⚫"/>
            </a:pPr>
            <a:r>
              <a:rPr lang="en-US"/>
              <a:t>Alternative ways of evaluating a given query</a:t>
            </a:r>
            <a:endParaRPr/>
          </a:p>
          <a:p>
            <a:pPr indent="-246380" lvl="1" marL="640080" rtl="0" algn="l">
              <a:spcBef>
                <a:spcPts val="480"/>
              </a:spcBef>
              <a:spcAft>
                <a:spcPts val="0"/>
              </a:spcAft>
              <a:buSzPts val="2040"/>
              <a:buChar char="⚫"/>
            </a:pPr>
            <a:r>
              <a:rPr lang="en-US"/>
              <a:t>Equivalent expressions</a:t>
            </a:r>
            <a:endParaRPr/>
          </a:p>
          <a:p>
            <a:pPr indent="-246380" lvl="1" marL="640080" rtl="0" algn="l">
              <a:spcBef>
                <a:spcPts val="480"/>
              </a:spcBef>
              <a:spcAft>
                <a:spcPts val="0"/>
              </a:spcAft>
              <a:buSzPts val="2040"/>
              <a:buChar char="⚫"/>
            </a:pPr>
            <a:r>
              <a:rPr lang="en-US"/>
              <a:t>Different algorithms for each operation</a:t>
            </a:r>
            <a:endParaRPr/>
          </a:p>
        </p:txBody>
      </p:sp>
      <p:pic>
        <p:nvPicPr>
          <p:cNvPr id="458" name="Google Shape;458;p74"/>
          <p:cNvPicPr preferRelativeResize="0"/>
          <p:nvPr/>
        </p:nvPicPr>
        <p:blipFill rotWithShape="1">
          <a:blip r:embed="rId3">
            <a:alphaModFix/>
          </a:blip>
          <a:srcRect b="40081" l="9065" r="16486" t="20247"/>
          <a:stretch/>
        </p:blipFill>
        <p:spPr>
          <a:xfrm>
            <a:off x="611188" y="2530475"/>
            <a:ext cx="7845425" cy="3135313"/>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sp>
        <p:nvSpPr>
          <p:cNvPr id="463" name="Google Shape;463;p75"/>
          <p:cNvSpPr txBox="1"/>
          <p:nvPr>
            <p:ph type="title"/>
          </p:nvPr>
        </p:nvSpPr>
        <p:spPr>
          <a:xfrm>
            <a:off x="457200" y="76200"/>
            <a:ext cx="8229600" cy="1143000"/>
          </a:xfrm>
          <a:prstGeom prst="rect">
            <a:avLst/>
          </a:prstGeom>
          <a:noFill/>
          <a:ln>
            <a:noFill/>
          </a:ln>
        </p:spPr>
        <p:txBody>
          <a:bodyPr anchorCtr="0" anchor="b" bIns="0" lIns="0" spcFirstLastPara="1" rIns="0" wrap="square" tIns="45700">
            <a:noAutofit/>
          </a:bodyPr>
          <a:lstStyle/>
          <a:p>
            <a:pPr indent="0" lvl="0" marL="0" rtl="0" algn="l">
              <a:spcBef>
                <a:spcPts val="0"/>
              </a:spcBef>
              <a:spcAft>
                <a:spcPts val="0"/>
              </a:spcAft>
              <a:buNone/>
            </a:pPr>
            <a:r>
              <a:rPr b="1" lang="en-US" sz="2800"/>
              <a:t>Query evaluation plan:</a:t>
            </a:r>
            <a:br>
              <a:rPr b="1" lang="en-US" sz="2800"/>
            </a:br>
            <a:endParaRPr sz="2800"/>
          </a:p>
        </p:txBody>
      </p:sp>
      <p:sp>
        <p:nvSpPr>
          <p:cNvPr id="464" name="Google Shape;464;p75"/>
          <p:cNvSpPr txBox="1"/>
          <p:nvPr>
            <p:ph idx="1" type="body"/>
          </p:nvPr>
        </p:nvSpPr>
        <p:spPr>
          <a:xfrm>
            <a:off x="31652" y="914400"/>
            <a:ext cx="8877300" cy="4389437"/>
          </a:xfrm>
          <a:prstGeom prst="rect">
            <a:avLst/>
          </a:prstGeom>
          <a:noFill/>
          <a:ln>
            <a:noFill/>
          </a:ln>
        </p:spPr>
        <p:txBody>
          <a:bodyPr anchorCtr="0" anchor="t" bIns="45700" lIns="91425" spcFirstLastPara="1" rIns="91425" wrap="square" tIns="45700">
            <a:noAutofit/>
          </a:bodyPr>
          <a:lstStyle/>
          <a:p>
            <a:pPr indent="-273050" lvl="0" marL="273050" rtl="0" algn="just">
              <a:spcBef>
                <a:spcPts val="0"/>
              </a:spcBef>
              <a:spcAft>
                <a:spcPts val="0"/>
              </a:spcAft>
              <a:buSzPts val="2280"/>
              <a:buFont typeface="Arial"/>
              <a:buChar char="•"/>
            </a:pPr>
            <a:r>
              <a:rPr b="0" i="0" lang="en-US" sz="2400">
                <a:solidFill>
                  <a:srgbClr val="000000"/>
                </a:solidFill>
                <a:latin typeface="Inter"/>
                <a:ea typeface="Inter"/>
                <a:cs typeface="Inter"/>
                <a:sym typeface="Inter"/>
              </a:rPr>
              <a:t>In order to fully evaluate a query, the system needs to construct a query evaluation plan.</a:t>
            </a:r>
            <a:endParaRPr/>
          </a:p>
          <a:p>
            <a:pPr indent="-273050" lvl="0" marL="273050" rtl="0" algn="just">
              <a:spcBef>
                <a:spcPts val="480"/>
              </a:spcBef>
              <a:spcAft>
                <a:spcPts val="0"/>
              </a:spcAft>
              <a:buSzPts val="2280"/>
              <a:buFont typeface="Arial"/>
              <a:buChar char="•"/>
            </a:pPr>
            <a:r>
              <a:rPr b="0" i="0" lang="en-US" sz="2400">
                <a:solidFill>
                  <a:srgbClr val="000000"/>
                </a:solidFill>
                <a:latin typeface="Inter"/>
                <a:ea typeface="Inter"/>
                <a:cs typeface="Inter"/>
                <a:sym typeface="Inter"/>
              </a:rPr>
              <a:t>The annotations in the evaluation plan may refer to the algorithms to be used for the particular index or the specific operations.</a:t>
            </a:r>
            <a:endParaRPr/>
          </a:p>
          <a:p>
            <a:pPr indent="-273050" lvl="0" marL="273050" rtl="0" algn="just">
              <a:spcBef>
                <a:spcPts val="480"/>
              </a:spcBef>
              <a:spcAft>
                <a:spcPts val="0"/>
              </a:spcAft>
              <a:buSzPts val="2280"/>
              <a:buFont typeface="Arial"/>
              <a:buChar char="•"/>
            </a:pPr>
            <a:r>
              <a:rPr b="0" i="0" lang="en-US" sz="2400">
                <a:solidFill>
                  <a:srgbClr val="000000"/>
                </a:solidFill>
                <a:latin typeface="Inter"/>
                <a:ea typeface="Inter"/>
                <a:cs typeface="Inter"/>
                <a:sym typeface="Inter"/>
              </a:rPr>
              <a:t>Such relational algebra with annotations is referred to as </a:t>
            </a:r>
            <a:r>
              <a:rPr b="1" i="0" lang="en-US" sz="2400">
                <a:solidFill>
                  <a:srgbClr val="000000"/>
                </a:solidFill>
                <a:latin typeface="Inter"/>
                <a:ea typeface="Inter"/>
                <a:cs typeface="Inter"/>
                <a:sym typeface="Inter"/>
              </a:rPr>
              <a:t>Evaluation Primitives</a:t>
            </a:r>
            <a:r>
              <a:rPr b="0" i="0" lang="en-US" sz="2400">
                <a:solidFill>
                  <a:srgbClr val="000000"/>
                </a:solidFill>
                <a:latin typeface="Inter"/>
                <a:ea typeface="Inter"/>
                <a:cs typeface="Inter"/>
                <a:sym typeface="Inter"/>
              </a:rPr>
              <a:t>. </a:t>
            </a:r>
            <a:endParaRPr/>
          </a:p>
          <a:p>
            <a:pPr indent="-273050" lvl="0" marL="273050" rtl="0" algn="just">
              <a:spcBef>
                <a:spcPts val="480"/>
              </a:spcBef>
              <a:spcAft>
                <a:spcPts val="0"/>
              </a:spcAft>
              <a:buSzPts val="2280"/>
              <a:buFont typeface="Arial"/>
              <a:buChar char="•"/>
            </a:pPr>
            <a:r>
              <a:rPr b="0" i="0" lang="en-US" sz="2400">
                <a:solidFill>
                  <a:srgbClr val="000000"/>
                </a:solidFill>
                <a:latin typeface="Inter"/>
                <a:ea typeface="Inter"/>
                <a:cs typeface="Inter"/>
                <a:sym typeface="Inter"/>
              </a:rPr>
              <a:t>The evaluation primitives carry the instructions needed for the evaluation of the operation.</a:t>
            </a:r>
            <a:endParaRPr/>
          </a:p>
          <a:p>
            <a:pPr indent="-273050" lvl="0" marL="273050" rtl="0" algn="just">
              <a:spcBef>
                <a:spcPts val="480"/>
              </a:spcBef>
              <a:spcAft>
                <a:spcPts val="0"/>
              </a:spcAft>
              <a:buSzPts val="2280"/>
              <a:buFont typeface="Arial"/>
              <a:buChar char="•"/>
            </a:pPr>
            <a:r>
              <a:rPr b="0" i="0" lang="en-US" sz="2400">
                <a:solidFill>
                  <a:srgbClr val="000000"/>
                </a:solidFill>
                <a:latin typeface="Inter"/>
                <a:ea typeface="Inter"/>
                <a:cs typeface="Inter"/>
                <a:sym typeface="Inter"/>
              </a:rPr>
              <a:t>Thus, a query evaluation plan defines a sequence of primitive operations used for evaluating a query. </a:t>
            </a:r>
            <a:endParaRPr/>
          </a:p>
          <a:p>
            <a:pPr indent="-273050" lvl="0" marL="273050" rtl="0" algn="just">
              <a:spcBef>
                <a:spcPts val="480"/>
              </a:spcBef>
              <a:spcAft>
                <a:spcPts val="0"/>
              </a:spcAft>
              <a:buSzPts val="2280"/>
              <a:buFont typeface="Arial"/>
              <a:buChar char="•"/>
            </a:pPr>
            <a:r>
              <a:rPr b="0" i="0" lang="en-US" sz="2400">
                <a:solidFill>
                  <a:srgbClr val="000000"/>
                </a:solidFill>
                <a:latin typeface="Inter"/>
                <a:ea typeface="Inter"/>
                <a:cs typeface="Inter"/>
                <a:sym typeface="Inter"/>
              </a:rPr>
              <a:t>The query evaluation plan is also referred to as </a:t>
            </a:r>
            <a:r>
              <a:rPr b="1" i="0" lang="en-US" sz="2400">
                <a:solidFill>
                  <a:srgbClr val="000000"/>
                </a:solidFill>
                <a:latin typeface="Inter"/>
                <a:ea typeface="Inter"/>
                <a:cs typeface="Inter"/>
                <a:sym typeface="Inter"/>
              </a:rPr>
              <a:t>the query execution plan</a:t>
            </a:r>
            <a:r>
              <a:rPr b="0" i="0" lang="en-US" sz="2400">
                <a:solidFill>
                  <a:srgbClr val="000000"/>
                </a:solidFill>
                <a:latin typeface="Inter"/>
                <a:ea typeface="Inter"/>
                <a:cs typeface="Inter"/>
                <a:sym typeface="Inter"/>
              </a:rPr>
              <a:t>.</a:t>
            </a:r>
            <a:endParaRPr/>
          </a:p>
          <a:p>
            <a:pPr indent="-273050" lvl="0" marL="273050" rtl="0" algn="just">
              <a:spcBef>
                <a:spcPts val="480"/>
              </a:spcBef>
              <a:spcAft>
                <a:spcPts val="0"/>
              </a:spcAft>
              <a:buSzPts val="2280"/>
              <a:buFont typeface="Arial"/>
              <a:buChar char="•"/>
            </a:pPr>
            <a:r>
              <a:rPr b="0" i="0" lang="en-US" sz="2400">
                <a:solidFill>
                  <a:srgbClr val="000000"/>
                </a:solidFill>
                <a:latin typeface="Inter"/>
                <a:ea typeface="Inter"/>
                <a:cs typeface="Inter"/>
                <a:sym typeface="Inter"/>
              </a:rPr>
              <a:t>A </a:t>
            </a:r>
            <a:r>
              <a:rPr b="1" i="0" lang="en-US" sz="2400">
                <a:solidFill>
                  <a:srgbClr val="000000"/>
                </a:solidFill>
                <a:latin typeface="Inter"/>
                <a:ea typeface="Inter"/>
                <a:cs typeface="Inter"/>
                <a:sym typeface="Inter"/>
              </a:rPr>
              <a:t>query execution engine</a:t>
            </a:r>
            <a:r>
              <a:rPr b="0" i="0" lang="en-US" sz="2400">
                <a:solidFill>
                  <a:srgbClr val="000000"/>
                </a:solidFill>
                <a:latin typeface="Inter"/>
                <a:ea typeface="Inter"/>
                <a:cs typeface="Inter"/>
                <a:sym typeface="Inter"/>
              </a:rPr>
              <a:t> is responsible for generating the output of the given query. It takes the query execution plan, executes it, and finally makes the output for the user query.</a:t>
            </a:r>
            <a:endParaRPr/>
          </a:p>
          <a:p>
            <a:pPr indent="-116204" lvl="0" marL="273050" rtl="0" algn="l">
              <a:spcBef>
                <a:spcPts val="520"/>
              </a:spcBef>
              <a:spcAft>
                <a:spcPts val="0"/>
              </a:spcAft>
              <a:buSzPts val="2470"/>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sp>
        <p:nvSpPr>
          <p:cNvPr id="469" name="Google Shape;469;p76"/>
          <p:cNvSpPr txBox="1"/>
          <p:nvPr>
            <p:ph idx="1" type="body"/>
          </p:nvPr>
        </p:nvSpPr>
        <p:spPr>
          <a:xfrm>
            <a:off x="455295" y="233998"/>
            <a:ext cx="8424863" cy="4389437"/>
          </a:xfrm>
          <a:prstGeom prst="rect">
            <a:avLst/>
          </a:prstGeom>
          <a:noFill/>
          <a:ln>
            <a:noFill/>
          </a:ln>
        </p:spPr>
        <p:txBody>
          <a:bodyPr anchorCtr="0" anchor="t" bIns="45700" lIns="91425" spcFirstLastPara="1" rIns="91425" wrap="square" tIns="45700">
            <a:noAutofit/>
          </a:bodyPr>
          <a:lstStyle/>
          <a:p>
            <a:pPr indent="-273050" lvl="0" marL="273050" rtl="0" algn="l">
              <a:spcBef>
                <a:spcPts val="0"/>
              </a:spcBef>
              <a:spcAft>
                <a:spcPts val="0"/>
              </a:spcAft>
              <a:buSzPts val="2470"/>
              <a:buChar char="⚫"/>
            </a:pPr>
            <a:r>
              <a:rPr b="1" lang="en-US"/>
              <a:t>Query evaluation plan:</a:t>
            </a:r>
            <a:endParaRPr/>
          </a:p>
          <a:p>
            <a:pPr indent="-273050" lvl="0" marL="273050" rtl="0" algn="l">
              <a:spcBef>
                <a:spcPts val="520"/>
              </a:spcBef>
              <a:spcAft>
                <a:spcPts val="0"/>
              </a:spcAft>
              <a:buSzPts val="2470"/>
              <a:buChar char="⚫"/>
            </a:pPr>
            <a:r>
              <a:rPr b="1" lang="en-US"/>
              <a:t>Annotated expression specifying detailed evaluation strategy is called an </a:t>
            </a:r>
            <a:r>
              <a:rPr b="1" lang="en-US">
                <a:solidFill>
                  <a:schemeClr val="dk2"/>
                </a:solidFill>
              </a:rPr>
              <a:t>evaluation-plan</a:t>
            </a:r>
            <a:r>
              <a:rPr b="1" lang="en-US"/>
              <a:t>.</a:t>
            </a:r>
            <a:endParaRPr/>
          </a:p>
          <a:p>
            <a:pPr indent="-273050" lvl="0" marL="273050" rtl="0" algn="l">
              <a:spcBef>
                <a:spcPts val="520"/>
              </a:spcBef>
              <a:spcAft>
                <a:spcPts val="0"/>
              </a:spcAft>
              <a:buSzPts val="2470"/>
              <a:buChar char="⚫"/>
            </a:pPr>
            <a:r>
              <a:rPr lang="en-US"/>
              <a:t>After the query tree is generated, a query plan is made. A query plan is an extended query tree that includes access paths for all operations in the query tree. </a:t>
            </a:r>
            <a:endParaRPr/>
          </a:p>
          <a:p>
            <a:pPr indent="-273050" lvl="0" marL="273050" rtl="0" algn="l">
              <a:spcBef>
                <a:spcPts val="520"/>
              </a:spcBef>
              <a:spcAft>
                <a:spcPts val="0"/>
              </a:spcAft>
              <a:buSzPts val="2470"/>
              <a:buChar char="⚫"/>
            </a:pPr>
            <a:r>
              <a:rPr lang="en-US"/>
              <a:t>Access paths specify how the relational operations in the tree should be performed. </a:t>
            </a:r>
            <a:endParaRPr/>
          </a:p>
          <a:p>
            <a:pPr indent="-273050" lvl="0" marL="273050" rtl="0" algn="l">
              <a:spcBef>
                <a:spcPts val="520"/>
              </a:spcBef>
              <a:spcAft>
                <a:spcPts val="0"/>
              </a:spcAft>
              <a:buSzPts val="2470"/>
              <a:buChar char="⚫"/>
            </a:pPr>
            <a:r>
              <a:rPr lang="en-US"/>
              <a:t>For example, a selection operation can have an access path that gives details about the use of B+ tree index for selection.</a:t>
            </a:r>
            <a:endParaRPr/>
          </a:p>
          <a:p>
            <a:pPr indent="-273050" lvl="0" marL="273050" rtl="0" algn="l">
              <a:spcBef>
                <a:spcPts val="520"/>
              </a:spcBef>
              <a:spcAft>
                <a:spcPts val="0"/>
              </a:spcAft>
              <a:buSzPts val="2470"/>
              <a:buChar char="⚫"/>
            </a:pPr>
            <a:r>
              <a:rPr lang="en-US"/>
              <a:t>Besides, a query plan also states how the intermediate tables should be passed from one operator to the next, how temporary tables should be used and how operations should be pipelined/combined.</a:t>
            </a:r>
            <a:endParaRPr/>
          </a:p>
          <a:p>
            <a:pPr indent="-116204" lvl="0" marL="273050" rtl="0" algn="l">
              <a:spcBef>
                <a:spcPts val="520"/>
              </a:spcBef>
              <a:spcAft>
                <a:spcPts val="0"/>
              </a:spcAft>
              <a:buSzPts val="2470"/>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 name="Shape 473"/>
        <p:cNvGrpSpPr/>
        <p:nvPr/>
      </p:nvGrpSpPr>
      <p:grpSpPr>
        <a:xfrm>
          <a:off x="0" y="0"/>
          <a:ext cx="0" cy="0"/>
          <a:chOff x="0" y="0"/>
          <a:chExt cx="0" cy="0"/>
        </a:xfrm>
      </p:grpSpPr>
      <p:sp>
        <p:nvSpPr>
          <p:cNvPr id="474" name="Google Shape;474;p77"/>
          <p:cNvSpPr txBox="1"/>
          <p:nvPr>
            <p:ph type="title"/>
          </p:nvPr>
        </p:nvSpPr>
        <p:spPr>
          <a:xfrm>
            <a:off x="457200" y="704850"/>
            <a:ext cx="8229600" cy="1143000"/>
          </a:xfrm>
          <a:prstGeom prst="rect">
            <a:avLst/>
          </a:prstGeom>
          <a:noFill/>
          <a:ln>
            <a:noFill/>
          </a:ln>
        </p:spPr>
        <p:txBody>
          <a:bodyPr anchorCtr="0" anchor="b" bIns="0" lIns="0" spcFirstLastPara="1" rIns="0" wrap="square" tIns="45700">
            <a:noAutofit/>
          </a:bodyPr>
          <a:lstStyle/>
          <a:p>
            <a:pPr indent="0" lvl="0" marL="0" rtl="0" algn="l">
              <a:spcBef>
                <a:spcPts val="0"/>
              </a:spcBef>
              <a:spcAft>
                <a:spcPts val="0"/>
              </a:spcAft>
              <a:buNone/>
            </a:pPr>
            <a:r>
              <a:t/>
            </a:r>
            <a:endParaRPr/>
          </a:p>
        </p:txBody>
      </p:sp>
      <p:sp>
        <p:nvSpPr>
          <p:cNvPr id="475" name="Google Shape;475;p77"/>
          <p:cNvSpPr txBox="1"/>
          <p:nvPr>
            <p:ph idx="1" type="body"/>
          </p:nvPr>
        </p:nvSpPr>
        <p:spPr>
          <a:xfrm>
            <a:off x="457200" y="1935163"/>
            <a:ext cx="8229600" cy="4389437"/>
          </a:xfrm>
          <a:prstGeom prst="rect">
            <a:avLst/>
          </a:prstGeom>
          <a:noFill/>
          <a:ln>
            <a:noFill/>
          </a:ln>
        </p:spPr>
        <p:txBody>
          <a:bodyPr anchorCtr="0" anchor="t" bIns="45700" lIns="91425" spcFirstLastPara="1" rIns="91425" wrap="square" tIns="45700">
            <a:noAutofit/>
          </a:bodyPr>
          <a:lstStyle/>
          <a:p>
            <a:pPr indent="-273050" lvl="0" marL="273050" rtl="0" algn="l">
              <a:spcBef>
                <a:spcPts val="0"/>
              </a:spcBef>
              <a:spcAft>
                <a:spcPts val="0"/>
              </a:spcAft>
              <a:buSzPts val="1900"/>
              <a:buChar char="⚫"/>
            </a:pPr>
            <a:r>
              <a:rPr b="1" lang="en-US" sz="2000"/>
              <a:t>Annotated expression specifying detailed evaluation strategy is called an </a:t>
            </a:r>
            <a:r>
              <a:rPr b="1" lang="en-US" sz="2000">
                <a:solidFill>
                  <a:schemeClr val="dk2"/>
                </a:solidFill>
              </a:rPr>
              <a:t>evaluation-plan</a:t>
            </a:r>
            <a:r>
              <a:rPr b="1" lang="en-US" sz="2000"/>
              <a:t>.</a:t>
            </a:r>
            <a:endParaRPr/>
          </a:p>
          <a:p>
            <a:pPr indent="-273050" lvl="0" marL="273050" rtl="0" algn="l">
              <a:spcBef>
                <a:spcPts val="400"/>
              </a:spcBef>
              <a:spcAft>
                <a:spcPts val="0"/>
              </a:spcAft>
              <a:buSzPts val="1900"/>
              <a:buChar char="⚫"/>
            </a:pPr>
            <a:r>
              <a:rPr lang="en-US" sz="2000"/>
              <a:t>Sequence of operations that can be used to evaluate a query is called Query Evaluation Plan.</a:t>
            </a:r>
            <a:endParaRPr/>
          </a:p>
          <a:p>
            <a:pPr indent="-246380" lvl="1" marL="640080" rtl="0" algn="l">
              <a:spcBef>
                <a:spcPts val="400"/>
              </a:spcBef>
              <a:spcAft>
                <a:spcPts val="0"/>
              </a:spcAft>
              <a:buSzPts val="1700"/>
              <a:buChar char="⚫"/>
            </a:pPr>
            <a:r>
              <a:rPr lang="en-US" sz="2000"/>
              <a:t>E.g., can use an index on </a:t>
            </a:r>
            <a:r>
              <a:rPr i="1" lang="en-US" sz="2000"/>
              <a:t>balance</a:t>
            </a:r>
            <a:r>
              <a:rPr lang="en-US" sz="2000"/>
              <a:t> to find accounts with balance &lt; 2500,</a:t>
            </a:r>
            <a:endParaRPr/>
          </a:p>
          <a:p>
            <a:pPr indent="-246380" lvl="1" marL="640080" rtl="0" algn="l">
              <a:spcBef>
                <a:spcPts val="400"/>
              </a:spcBef>
              <a:spcAft>
                <a:spcPts val="0"/>
              </a:spcAft>
              <a:buSzPts val="1700"/>
              <a:buChar char="⚫"/>
            </a:pPr>
            <a:r>
              <a:rPr lang="en-US" sz="2000"/>
              <a:t>or can perform complete relation scan and discard accounts with balance ≥ 2500</a:t>
            </a:r>
            <a:endParaRPr/>
          </a:p>
          <a:p>
            <a:pPr indent="-116204" lvl="0" marL="273050" rtl="0" algn="l">
              <a:spcBef>
                <a:spcPts val="520"/>
              </a:spcBef>
              <a:spcAft>
                <a:spcPts val="0"/>
              </a:spcAft>
              <a:buSzPts val="2470"/>
              <a:buNone/>
            </a:pPr>
            <a:r>
              <a:t/>
            </a:r>
            <a:endParaRPr/>
          </a:p>
          <a:p>
            <a:pPr indent="-273050" lvl="0" marL="273050" rtl="0" algn="l">
              <a:spcBef>
                <a:spcPts val="520"/>
              </a:spcBef>
              <a:spcAft>
                <a:spcPts val="0"/>
              </a:spcAft>
              <a:buSzPts val="2470"/>
              <a:buChar char="⚫"/>
            </a:pPr>
            <a:r>
              <a:rPr b="1" lang="en-US"/>
              <a:t>Query evaluation plan are represented as tree of relational operators, along with labels that can be performed at every node</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 name="Shape 479"/>
        <p:cNvGrpSpPr/>
        <p:nvPr/>
      </p:nvGrpSpPr>
      <p:grpSpPr>
        <a:xfrm>
          <a:off x="0" y="0"/>
          <a:ext cx="0" cy="0"/>
          <a:chOff x="0" y="0"/>
          <a:chExt cx="0" cy="0"/>
        </a:xfrm>
      </p:grpSpPr>
      <p:sp>
        <p:nvSpPr>
          <p:cNvPr id="480" name="Google Shape;480;p78"/>
          <p:cNvSpPr txBox="1"/>
          <p:nvPr>
            <p:ph type="title"/>
          </p:nvPr>
        </p:nvSpPr>
        <p:spPr>
          <a:xfrm>
            <a:off x="76200" y="228600"/>
            <a:ext cx="8915400" cy="1143000"/>
          </a:xfrm>
          <a:prstGeom prst="rect">
            <a:avLst/>
          </a:prstGeom>
          <a:noFill/>
          <a:ln>
            <a:noFill/>
          </a:ln>
        </p:spPr>
        <p:txBody>
          <a:bodyPr anchorCtr="0" anchor="b" bIns="0" lIns="0" spcFirstLastPara="1" rIns="0" wrap="square" tIns="45700">
            <a:noAutofit/>
          </a:bodyPr>
          <a:lstStyle/>
          <a:p>
            <a:pPr indent="0" lvl="0" marL="0" rtl="0" algn="l">
              <a:spcBef>
                <a:spcPts val="0"/>
              </a:spcBef>
              <a:spcAft>
                <a:spcPts val="0"/>
              </a:spcAft>
              <a:buNone/>
            </a:pPr>
            <a:r>
              <a:rPr lang="en-US"/>
              <a:t>Query Evaluation Plans</a:t>
            </a:r>
            <a:endParaRPr/>
          </a:p>
        </p:txBody>
      </p:sp>
      <p:sp>
        <p:nvSpPr>
          <p:cNvPr id="481" name="Google Shape;481;p78"/>
          <p:cNvSpPr txBox="1"/>
          <p:nvPr>
            <p:ph idx="1" type="body"/>
          </p:nvPr>
        </p:nvSpPr>
        <p:spPr>
          <a:xfrm>
            <a:off x="381000" y="1371600"/>
            <a:ext cx="8610600" cy="4953000"/>
          </a:xfrm>
          <a:prstGeom prst="rect">
            <a:avLst/>
          </a:prstGeom>
          <a:noFill/>
          <a:ln>
            <a:noFill/>
          </a:ln>
        </p:spPr>
        <p:txBody>
          <a:bodyPr anchorCtr="0" anchor="t" bIns="45700" lIns="91425" spcFirstLastPara="1" rIns="91425" wrap="square" tIns="45700">
            <a:normAutofit/>
          </a:bodyPr>
          <a:lstStyle/>
          <a:p>
            <a:pPr indent="-273050" lvl="0" marL="273050" marR="0" rtl="0" algn="l">
              <a:lnSpc>
                <a:spcPct val="100000"/>
              </a:lnSpc>
              <a:spcBef>
                <a:spcPts val="0"/>
              </a:spcBef>
              <a:spcAft>
                <a:spcPts val="0"/>
              </a:spcAft>
              <a:buClr>
                <a:srgbClr val="0BD0D9"/>
              </a:buClr>
              <a:buSzPts val="2470"/>
              <a:buFont typeface="Noto Sans Symbols"/>
              <a:buChar char="▪"/>
            </a:pPr>
            <a:r>
              <a:rPr b="0" i="0" lang="en-US" sz="2600" u="none" cap="none" strike="noStrike">
                <a:solidFill>
                  <a:schemeClr val="dk1"/>
                </a:solidFill>
                <a:latin typeface="Constantia"/>
                <a:ea typeface="Constantia"/>
                <a:cs typeface="Constantia"/>
                <a:sym typeface="Constantia"/>
              </a:rPr>
              <a:t>A </a:t>
            </a:r>
            <a:r>
              <a:rPr b="0" i="1" lang="en-US" sz="2600" u="none" cap="none" strike="noStrike">
                <a:solidFill>
                  <a:srgbClr val="FF0000"/>
                </a:solidFill>
                <a:latin typeface="Constantia"/>
                <a:ea typeface="Constantia"/>
                <a:cs typeface="Constantia"/>
                <a:sym typeface="Constantia"/>
              </a:rPr>
              <a:t>query evaluation plan </a:t>
            </a:r>
            <a:r>
              <a:rPr b="0" i="0" lang="en-US" sz="2600" u="none" cap="none" strike="noStrike">
                <a:solidFill>
                  <a:schemeClr val="dk1"/>
                </a:solidFill>
                <a:latin typeface="Constantia"/>
                <a:ea typeface="Constantia"/>
                <a:cs typeface="Constantia"/>
                <a:sym typeface="Constantia"/>
              </a:rPr>
              <a:t>(or simply a </a:t>
            </a:r>
            <a:r>
              <a:rPr b="0" i="1" lang="en-US" sz="2600" u="none" cap="none" strike="noStrike">
                <a:solidFill>
                  <a:srgbClr val="FF0000"/>
                </a:solidFill>
                <a:latin typeface="Constantia"/>
                <a:ea typeface="Constantia"/>
                <a:cs typeface="Constantia"/>
                <a:sym typeface="Constantia"/>
              </a:rPr>
              <a:t>plan</a:t>
            </a:r>
            <a:r>
              <a:rPr b="0" i="0" lang="en-US" sz="2600" u="none" cap="none" strike="noStrike">
                <a:solidFill>
                  <a:schemeClr val="dk1"/>
                </a:solidFill>
                <a:latin typeface="Constantia"/>
                <a:ea typeface="Constantia"/>
                <a:cs typeface="Constantia"/>
                <a:sym typeface="Constantia"/>
              </a:rPr>
              <a:t>) consists of an </a:t>
            </a:r>
            <a:r>
              <a:rPr b="0" i="1" lang="en-US" sz="2600" u="none" cap="none" strike="noStrike">
                <a:solidFill>
                  <a:schemeClr val="dk1"/>
                </a:solidFill>
                <a:latin typeface="Constantia"/>
                <a:ea typeface="Constantia"/>
                <a:cs typeface="Constantia"/>
                <a:sym typeface="Constantia"/>
              </a:rPr>
              <a:t>extended</a:t>
            </a:r>
            <a:r>
              <a:rPr b="0" i="0" lang="en-US" sz="2600" u="none" cap="none" strike="noStrike">
                <a:solidFill>
                  <a:schemeClr val="dk1"/>
                </a:solidFill>
                <a:latin typeface="Constantia"/>
                <a:ea typeface="Constantia"/>
                <a:cs typeface="Constantia"/>
                <a:sym typeface="Constantia"/>
              </a:rPr>
              <a:t> relational algebra tree (or simply a tree)</a:t>
            </a:r>
            <a:endParaRPr/>
          </a:p>
          <a:p>
            <a:pPr indent="-104140" lvl="0" marL="273050" marR="0" rtl="0" algn="l">
              <a:lnSpc>
                <a:spcPct val="100000"/>
              </a:lnSpc>
              <a:spcBef>
                <a:spcPts val="560"/>
              </a:spcBef>
              <a:spcAft>
                <a:spcPts val="0"/>
              </a:spcAft>
              <a:buClr>
                <a:srgbClr val="0BD0D9"/>
              </a:buClr>
              <a:buSzPts val="2660"/>
              <a:buFont typeface="Noto Sans Symbols"/>
              <a:buNone/>
            </a:pPr>
            <a:r>
              <a:t/>
            </a:r>
            <a:endParaRPr b="0" i="0" sz="2800" u="none" cap="none" strike="noStrike">
              <a:solidFill>
                <a:schemeClr val="dk1"/>
              </a:solidFill>
              <a:latin typeface="Constantia"/>
              <a:ea typeface="Constantia"/>
              <a:cs typeface="Constantia"/>
              <a:sym typeface="Constantia"/>
            </a:endParaRPr>
          </a:p>
          <a:p>
            <a:pPr indent="-273050" lvl="0" marL="273050" marR="0" rtl="0" algn="l">
              <a:lnSpc>
                <a:spcPct val="100000"/>
              </a:lnSpc>
              <a:spcBef>
                <a:spcPts val="520"/>
              </a:spcBef>
              <a:spcAft>
                <a:spcPts val="0"/>
              </a:spcAft>
              <a:buClr>
                <a:srgbClr val="0BD0D9"/>
              </a:buClr>
              <a:buSzPts val="2470"/>
              <a:buFont typeface="Noto Sans Symbols"/>
              <a:buChar char="▪"/>
            </a:pPr>
            <a:r>
              <a:rPr b="0" i="0" lang="en-US" sz="2600" u="none" cap="none" strike="noStrike">
                <a:solidFill>
                  <a:schemeClr val="dk1"/>
                </a:solidFill>
                <a:latin typeface="Constantia"/>
                <a:ea typeface="Constantia"/>
                <a:cs typeface="Constantia"/>
                <a:sym typeface="Constantia"/>
              </a:rPr>
              <a:t>A plan tree consists of annotations at each node indicating:</a:t>
            </a:r>
            <a:endParaRPr/>
          </a:p>
          <a:p>
            <a:pPr indent="-246380" lvl="1" marL="640080" marR="0" rtl="0" algn="l">
              <a:lnSpc>
                <a:spcPct val="100000"/>
              </a:lnSpc>
              <a:spcBef>
                <a:spcPts val="480"/>
              </a:spcBef>
              <a:spcAft>
                <a:spcPts val="0"/>
              </a:spcAft>
              <a:buClr>
                <a:schemeClr val="accent1"/>
              </a:buClr>
              <a:buSzPts val="2040"/>
              <a:buFont typeface="Noto Sans Symbols"/>
              <a:buChar char="▪"/>
            </a:pPr>
            <a:r>
              <a:rPr b="0" i="0" lang="en-US" sz="2400" u="none" cap="none" strike="noStrike">
                <a:solidFill>
                  <a:srgbClr val="0070C0"/>
                </a:solidFill>
                <a:latin typeface="Constantia"/>
                <a:ea typeface="Constantia"/>
                <a:cs typeface="Constantia"/>
                <a:sym typeface="Constantia"/>
              </a:rPr>
              <a:t>The access methods to use for each relation</a:t>
            </a:r>
            <a:endParaRPr/>
          </a:p>
          <a:p>
            <a:pPr indent="-246380" lvl="1" marL="640080" marR="0" rtl="0" algn="l">
              <a:lnSpc>
                <a:spcPct val="100000"/>
              </a:lnSpc>
              <a:spcBef>
                <a:spcPts val="480"/>
              </a:spcBef>
              <a:spcAft>
                <a:spcPts val="0"/>
              </a:spcAft>
              <a:buClr>
                <a:schemeClr val="accent1"/>
              </a:buClr>
              <a:buSzPts val="2040"/>
              <a:buFont typeface="Noto Sans Symbols"/>
              <a:buChar char="▪"/>
            </a:pPr>
            <a:r>
              <a:rPr b="0" i="0" lang="en-US" sz="2400" u="none" cap="none" strike="noStrike">
                <a:solidFill>
                  <a:srgbClr val="0070C0"/>
                </a:solidFill>
                <a:latin typeface="Constantia"/>
                <a:ea typeface="Constantia"/>
                <a:cs typeface="Constantia"/>
                <a:sym typeface="Constantia"/>
              </a:rPr>
              <a:t>The implementation method to use for each operator</a:t>
            </a:r>
            <a:endParaRPr/>
          </a:p>
          <a:p>
            <a:pPr indent="-127635" lvl="1" marL="640080" marR="0" rtl="0" algn="l">
              <a:lnSpc>
                <a:spcPct val="100000"/>
              </a:lnSpc>
              <a:spcBef>
                <a:spcPts val="440"/>
              </a:spcBef>
              <a:spcAft>
                <a:spcPts val="0"/>
              </a:spcAft>
              <a:buClr>
                <a:schemeClr val="accent1"/>
              </a:buClr>
              <a:buSzPts val="1870"/>
              <a:buFont typeface="Noto Sans Symbols"/>
              <a:buNone/>
            </a:pPr>
            <a:r>
              <a:t/>
            </a:r>
            <a:endParaRPr b="0" i="0" sz="2200" u="none" cap="none" strike="noStrike">
              <a:solidFill>
                <a:schemeClr val="dk1"/>
              </a:solidFill>
              <a:latin typeface="Constantia"/>
              <a:ea typeface="Constantia"/>
              <a:cs typeface="Constantia"/>
              <a:sym typeface="Constantia"/>
            </a:endParaRPr>
          </a:p>
          <a:p>
            <a:pPr indent="-273050" lvl="0" marL="273050" marR="0" rtl="0" algn="l">
              <a:lnSpc>
                <a:spcPct val="100000"/>
              </a:lnSpc>
              <a:spcBef>
                <a:spcPts val="520"/>
              </a:spcBef>
              <a:spcAft>
                <a:spcPts val="0"/>
              </a:spcAft>
              <a:buClr>
                <a:srgbClr val="0BD0D9"/>
              </a:buClr>
              <a:buSzPts val="2470"/>
              <a:buFont typeface="Noto Sans Symbols"/>
              <a:buChar char="▪"/>
            </a:pPr>
            <a:r>
              <a:rPr b="0" i="0" lang="en-US" sz="2600" u="none" cap="none" strike="noStrike">
                <a:solidFill>
                  <a:schemeClr val="dk1"/>
                </a:solidFill>
                <a:latin typeface="Constantia"/>
                <a:ea typeface="Constantia"/>
                <a:cs typeface="Constantia"/>
                <a:sym typeface="Constantia"/>
              </a:rPr>
              <a:t>Consider the following SQL query </a:t>
            </a:r>
            <a:r>
              <a:rPr b="1" i="1" lang="en-US" sz="2600" u="none" cap="none" strike="noStrike">
                <a:solidFill>
                  <a:schemeClr val="dk1"/>
                </a:solidFill>
                <a:latin typeface="Constantia"/>
                <a:ea typeface="Constantia"/>
                <a:cs typeface="Constantia"/>
                <a:sym typeface="Constantia"/>
              </a:rPr>
              <a:t>Q</a:t>
            </a:r>
            <a:r>
              <a:rPr b="0" i="0" lang="en-US" sz="2600" u="none" cap="none" strike="noStrike">
                <a:solidFill>
                  <a:schemeClr val="dk1"/>
                </a:solidFill>
                <a:latin typeface="Constantia"/>
                <a:ea typeface="Constantia"/>
                <a:cs typeface="Constantia"/>
                <a:sym typeface="Constantia"/>
              </a:rPr>
              <a:t>:</a:t>
            </a:r>
            <a:endParaRPr/>
          </a:p>
          <a:p>
            <a:pPr indent="-116204" lvl="0" marL="273050" marR="0" rtl="0" algn="l">
              <a:lnSpc>
                <a:spcPct val="100000"/>
              </a:lnSpc>
              <a:spcBef>
                <a:spcPts val="520"/>
              </a:spcBef>
              <a:spcAft>
                <a:spcPts val="0"/>
              </a:spcAft>
              <a:buClr>
                <a:srgbClr val="0BD0D9"/>
              </a:buClr>
              <a:buSzPts val="2470"/>
              <a:buFont typeface="Noto Sans Symbols"/>
              <a:buNone/>
            </a:pPr>
            <a:r>
              <a:t/>
            </a:r>
            <a:endParaRPr b="0" i="0" sz="2600" u="none" cap="none" strike="noStrike">
              <a:solidFill>
                <a:schemeClr val="dk1"/>
              </a:solidFill>
              <a:latin typeface="Constantia"/>
              <a:ea typeface="Constantia"/>
              <a:cs typeface="Constantia"/>
              <a:sym typeface="Constantia"/>
            </a:endParaRPr>
          </a:p>
          <a:p>
            <a:pPr indent="-149225" lvl="1" marL="640080" marR="0" rtl="0" algn="l">
              <a:lnSpc>
                <a:spcPct val="100000"/>
              </a:lnSpc>
              <a:spcBef>
                <a:spcPts val="360"/>
              </a:spcBef>
              <a:spcAft>
                <a:spcPts val="0"/>
              </a:spcAft>
              <a:buClr>
                <a:schemeClr val="accent1"/>
              </a:buClr>
              <a:buSzPts val="1530"/>
              <a:buFont typeface="Noto Sans Symbols"/>
              <a:buNone/>
            </a:pPr>
            <a:r>
              <a:t/>
            </a:r>
            <a:endParaRPr b="0" i="0" sz="1800" u="none" cap="none" strike="noStrike">
              <a:solidFill>
                <a:schemeClr val="dk1"/>
              </a:solidFill>
              <a:latin typeface="Constantia"/>
              <a:ea typeface="Constantia"/>
              <a:cs typeface="Constantia"/>
              <a:sym typeface="Constantia"/>
            </a:endParaRPr>
          </a:p>
          <a:p>
            <a:pPr indent="0" lvl="0" marL="0" marR="0" rtl="0" algn="l">
              <a:lnSpc>
                <a:spcPct val="100000"/>
              </a:lnSpc>
              <a:spcBef>
                <a:spcPts val="520"/>
              </a:spcBef>
              <a:spcAft>
                <a:spcPts val="0"/>
              </a:spcAft>
              <a:buClr>
                <a:srgbClr val="0BD0D9"/>
              </a:buClr>
              <a:buSzPts val="2470"/>
              <a:buFont typeface="Noto Sans Symbols"/>
              <a:buNone/>
            </a:pPr>
            <a:r>
              <a:t/>
            </a:r>
            <a:endParaRPr b="0" i="0" sz="2600" u="none" cap="none" strike="noStrike">
              <a:solidFill>
                <a:schemeClr val="dk1"/>
              </a:solidFill>
              <a:latin typeface="Constantia"/>
              <a:ea typeface="Constantia"/>
              <a:cs typeface="Constantia"/>
              <a:sym typeface="Constantia"/>
            </a:endParaRPr>
          </a:p>
          <a:p>
            <a:pPr indent="-116840" lvl="1" marL="640080" marR="0" rtl="0" algn="l">
              <a:lnSpc>
                <a:spcPct val="100000"/>
              </a:lnSpc>
              <a:spcBef>
                <a:spcPts val="480"/>
              </a:spcBef>
              <a:spcAft>
                <a:spcPts val="0"/>
              </a:spcAft>
              <a:buClr>
                <a:schemeClr val="accent1"/>
              </a:buClr>
              <a:buSzPts val="2040"/>
              <a:buFont typeface="Noto Sans Symbols"/>
              <a:buNone/>
            </a:pPr>
            <a:r>
              <a:t/>
            </a:r>
            <a:endParaRPr b="0" i="0" sz="2400" u="none" cap="none" strike="noStrike">
              <a:solidFill>
                <a:schemeClr val="dk1"/>
              </a:solidFill>
              <a:latin typeface="Constantia"/>
              <a:ea typeface="Constantia"/>
              <a:cs typeface="Constantia"/>
              <a:sym typeface="Constantia"/>
            </a:endParaRPr>
          </a:p>
          <a:p>
            <a:pPr indent="-116840" lvl="1" marL="640080" marR="0" rtl="0" algn="l">
              <a:lnSpc>
                <a:spcPct val="100000"/>
              </a:lnSpc>
              <a:spcBef>
                <a:spcPts val="480"/>
              </a:spcBef>
              <a:spcAft>
                <a:spcPts val="0"/>
              </a:spcAft>
              <a:buClr>
                <a:schemeClr val="accent1"/>
              </a:buClr>
              <a:buSzPts val="2040"/>
              <a:buFont typeface="Noto Sans Symbols"/>
              <a:buNone/>
            </a:pPr>
            <a:r>
              <a:t/>
            </a:r>
            <a:endParaRPr b="0" i="0" sz="2400" u="none" cap="none" strike="noStrike">
              <a:solidFill>
                <a:schemeClr val="dk1"/>
              </a:solidFill>
              <a:latin typeface="Constantia"/>
              <a:ea typeface="Constantia"/>
              <a:cs typeface="Constantia"/>
              <a:sym typeface="Constantia"/>
            </a:endParaRPr>
          </a:p>
          <a:p>
            <a:pPr indent="-104140" lvl="0" marL="273050" marR="0" rtl="0" algn="l">
              <a:lnSpc>
                <a:spcPct val="100000"/>
              </a:lnSpc>
              <a:spcBef>
                <a:spcPts val="560"/>
              </a:spcBef>
              <a:spcAft>
                <a:spcPts val="0"/>
              </a:spcAft>
              <a:buClr>
                <a:srgbClr val="0BD0D9"/>
              </a:buClr>
              <a:buSzPts val="2660"/>
              <a:buFont typeface="Noto Sans Symbols"/>
              <a:buNone/>
            </a:pPr>
            <a:r>
              <a:t/>
            </a:r>
            <a:endParaRPr b="0" i="0" sz="2800" u="none" cap="none" strike="noStrike">
              <a:solidFill>
                <a:schemeClr val="dk1"/>
              </a:solidFill>
              <a:latin typeface="Constantia"/>
              <a:ea typeface="Constantia"/>
              <a:cs typeface="Constantia"/>
              <a:sym typeface="Constantia"/>
            </a:endParaRPr>
          </a:p>
          <a:p>
            <a:pPr indent="-104140" lvl="0" marL="273050" marR="0" rtl="0" algn="l">
              <a:lnSpc>
                <a:spcPct val="100000"/>
              </a:lnSpc>
              <a:spcBef>
                <a:spcPts val="560"/>
              </a:spcBef>
              <a:spcAft>
                <a:spcPts val="0"/>
              </a:spcAft>
              <a:buClr>
                <a:srgbClr val="0BD0D9"/>
              </a:buClr>
              <a:buSzPts val="2660"/>
              <a:buFont typeface="Noto Sans Symbols"/>
              <a:buNone/>
            </a:pPr>
            <a:r>
              <a:t/>
            </a:r>
            <a:endParaRPr b="0" i="0" sz="2800" u="none" cap="none" strike="noStrike">
              <a:solidFill>
                <a:schemeClr val="dk1"/>
              </a:solidFill>
              <a:latin typeface="Constantia"/>
              <a:ea typeface="Constantia"/>
              <a:cs typeface="Constantia"/>
              <a:sym typeface="Constantia"/>
            </a:endParaRPr>
          </a:p>
          <a:p>
            <a:pPr indent="-104140" lvl="0" marL="273050" marR="0" rtl="0" algn="l">
              <a:lnSpc>
                <a:spcPct val="100000"/>
              </a:lnSpc>
              <a:spcBef>
                <a:spcPts val="560"/>
              </a:spcBef>
              <a:spcAft>
                <a:spcPts val="0"/>
              </a:spcAft>
              <a:buClr>
                <a:srgbClr val="0BD0D9"/>
              </a:buClr>
              <a:buSzPts val="2660"/>
              <a:buFont typeface="Noto Sans Symbols"/>
              <a:buNone/>
            </a:pPr>
            <a:r>
              <a:t/>
            </a:r>
            <a:endParaRPr b="0" i="0" sz="2800" u="none" cap="none" strike="noStrike">
              <a:solidFill>
                <a:schemeClr val="dk1"/>
              </a:solidFill>
              <a:latin typeface="Constantia"/>
              <a:ea typeface="Constantia"/>
              <a:cs typeface="Constantia"/>
              <a:sym typeface="Constantia"/>
            </a:endParaRPr>
          </a:p>
        </p:txBody>
      </p:sp>
      <p:sp>
        <p:nvSpPr>
          <p:cNvPr id="482" name="Google Shape;482;p78"/>
          <p:cNvSpPr/>
          <p:nvPr/>
        </p:nvSpPr>
        <p:spPr>
          <a:xfrm>
            <a:off x="2933700" y="5410200"/>
            <a:ext cx="3200400" cy="1320800"/>
          </a:xfrm>
          <a:prstGeom prst="rect">
            <a:avLst/>
          </a:prstGeom>
          <a:noFill/>
          <a:ln cap="flat" cmpd="sng" w="12700">
            <a:solidFill>
              <a:srgbClr val="0070C0"/>
            </a:solidFill>
            <a:prstDash val="solid"/>
            <a:miter lim="8000"/>
            <a:headEnd len="sm" w="sm" type="none"/>
            <a:tailEnd len="sm" w="sm" type="none"/>
          </a:ln>
        </p:spPr>
        <p:txBody>
          <a:bodyPr anchorCtr="0" anchor="t" bIns="44450" lIns="90475" spcFirstLastPara="1" rIns="90475" wrap="square" tIns="44450">
            <a:noAutofit/>
          </a:bodyPr>
          <a:lstStyle/>
          <a:p>
            <a:pPr indent="0" lvl="0" marL="0" marR="0" rtl="0" algn="l">
              <a:lnSpc>
                <a:spcPct val="100000"/>
              </a:lnSpc>
              <a:spcBef>
                <a:spcPts val="0"/>
              </a:spcBef>
              <a:spcAft>
                <a:spcPts val="0"/>
              </a:spcAft>
              <a:buClr>
                <a:schemeClr val="dk1"/>
              </a:buClr>
              <a:buSzPts val="2000"/>
              <a:buFont typeface="Book Antiqua"/>
              <a:buNone/>
            </a:pPr>
            <a:r>
              <a:rPr b="0" i="0" lang="en-US" sz="2000" u="none">
                <a:solidFill>
                  <a:schemeClr val="dk1"/>
                </a:solidFill>
                <a:latin typeface="Book Antiqua"/>
                <a:ea typeface="Book Antiqua"/>
                <a:cs typeface="Book Antiqua"/>
                <a:sym typeface="Book Antiqua"/>
              </a:rPr>
              <a:t>SELECT</a:t>
            </a:r>
            <a:r>
              <a:rPr b="0" i="0" lang="en-US" sz="1800" u="none">
                <a:solidFill>
                  <a:schemeClr val="dk1"/>
                </a:solidFill>
                <a:latin typeface="Book Antiqua"/>
                <a:ea typeface="Book Antiqua"/>
                <a:cs typeface="Book Antiqua"/>
                <a:sym typeface="Book Antiqua"/>
              </a:rPr>
              <a:t>  S.sname</a:t>
            </a:r>
            <a:endParaRPr/>
          </a:p>
          <a:p>
            <a:pPr indent="0" lvl="0" marL="0" marR="0" rtl="0" algn="l">
              <a:lnSpc>
                <a:spcPct val="100000"/>
              </a:lnSpc>
              <a:spcBef>
                <a:spcPts val="0"/>
              </a:spcBef>
              <a:spcAft>
                <a:spcPts val="0"/>
              </a:spcAft>
              <a:buClr>
                <a:schemeClr val="dk1"/>
              </a:buClr>
              <a:buSzPts val="2000"/>
              <a:buFont typeface="Book Antiqua"/>
              <a:buNone/>
            </a:pPr>
            <a:r>
              <a:rPr b="0" i="0" lang="en-US" sz="2000" u="none">
                <a:solidFill>
                  <a:schemeClr val="dk1"/>
                </a:solidFill>
                <a:latin typeface="Book Antiqua"/>
                <a:ea typeface="Book Antiqua"/>
                <a:cs typeface="Book Antiqua"/>
                <a:sym typeface="Book Antiqua"/>
              </a:rPr>
              <a:t>FROM</a:t>
            </a:r>
            <a:r>
              <a:rPr b="0" i="0" lang="en-US" sz="1800" u="none">
                <a:solidFill>
                  <a:schemeClr val="dk1"/>
                </a:solidFill>
                <a:latin typeface="Book Antiqua"/>
                <a:ea typeface="Book Antiqua"/>
                <a:cs typeface="Book Antiqua"/>
                <a:sym typeface="Book Antiqua"/>
              </a:rPr>
              <a:t>  Reserves R, Sailors S</a:t>
            </a:r>
            <a:endParaRPr/>
          </a:p>
          <a:p>
            <a:pPr indent="0" lvl="0" marL="0" marR="0" rtl="0" algn="l">
              <a:lnSpc>
                <a:spcPct val="100000"/>
              </a:lnSpc>
              <a:spcBef>
                <a:spcPts val="0"/>
              </a:spcBef>
              <a:spcAft>
                <a:spcPts val="0"/>
              </a:spcAft>
              <a:buClr>
                <a:schemeClr val="dk1"/>
              </a:buClr>
              <a:buSzPts val="2000"/>
              <a:buFont typeface="Book Antiqua"/>
              <a:buNone/>
            </a:pPr>
            <a:r>
              <a:rPr b="0" i="0" lang="en-US" sz="2000" u="none">
                <a:solidFill>
                  <a:schemeClr val="dk1"/>
                </a:solidFill>
                <a:latin typeface="Book Antiqua"/>
                <a:ea typeface="Book Antiqua"/>
                <a:cs typeface="Book Antiqua"/>
                <a:sym typeface="Book Antiqua"/>
              </a:rPr>
              <a:t>WHERE</a:t>
            </a:r>
            <a:r>
              <a:rPr b="0" i="0" lang="en-US" sz="1800" u="none">
                <a:solidFill>
                  <a:schemeClr val="dk1"/>
                </a:solidFill>
                <a:latin typeface="Book Antiqua"/>
                <a:ea typeface="Book Antiqua"/>
                <a:cs typeface="Book Antiqua"/>
                <a:sym typeface="Book Antiqua"/>
              </a:rPr>
              <a:t>  R.sid=S.sid </a:t>
            </a:r>
            <a:r>
              <a:rPr b="0" i="0" lang="en-US" sz="2000" u="none">
                <a:solidFill>
                  <a:schemeClr val="dk1"/>
                </a:solidFill>
                <a:latin typeface="Book Antiqua"/>
                <a:ea typeface="Book Antiqua"/>
                <a:cs typeface="Book Antiqua"/>
                <a:sym typeface="Book Antiqua"/>
              </a:rPr>
              <a:t>AND</a:t>
            </a:r>
            <a:r>
              <a:rPr b="0" i="0" lang="en-US" sz="1800" u="none">
                <a:solidFill>
                  <a:schemeClr val="dk1"/>
                </a:solidFill>
                <a:latin typeface="Book Antiqua"/>
                <a:ea typeface="Book Antiqua"/>
                <a:cs typeface="Book Antiqua"/>
                <a:sym typeface="Book Antiqua"/>
              </a:rPr>
              <a:t> </a:t>
            </a:r>
            <a:endParaRPr/>
          </a:p>
          <a:p>
            <a:pPr indent="0" lvl="0" marL="0" marR="0" rtl="0" algn="l">
              <a:lnSpc>
                <a:spcPct val="100000"/>
              </a:lnSpc>
              <a:spcBef>
                <a:spcPts val="0"/>
              </a:spcBef>
              <a:spcAft>
                <a:spcPts val="0"/>
              </a:spcAft>
              <a:buClr>
                <a:schemeClr val="dk1"/>
              </a:buClr>
              <a:buSzPts val="1800"/>
              <a:buFont typeface="Book Antiqua"/>
              <a:buNone/>
            </a:pPr>
            <a:r>
              <a:rPr b="0" i="0" lang="en-US" sz="1800" u="none">
                <a:solidFill>
                  <a:schemeClr val="dk1"/>
                </a:solidFill>
                <a:latin typeface="Book Antiqua"/>
                <a:ea typeface="Book Antiqua"/>
                <a:cs typeface="Book Antiqua"/>
                <a:sym typeface="Book Antiqua"/>
              </a:rPr>
              <a:t>    R.bid=100 </a:t>
            </a:r>
            <a:r>
              <a:rPr b="0" i="0" lang="en-US" sz="2000" u="none">
                <a:solidFill>
                  <a:schemeClr val="dk1"/>
                </a:solidFill>
                <a:latin typeface="Book Antiqua"/>
                <a:ea typeface="Book Antiqua"/>
                <a:cs typeface="Book Antiqua"/>
                <a:sym typeface="Book Antiqua"/>
              </a:rPr>
              <a:t>AND</a:t>
            </a:r>
            <a:r>
              <a:rPr b="0" i="0" lang="en-US" sz="1800" u="none">
                <a:solidFill>
                  <a:schemeClr val="dk1"/>
                </a:solidFill>
                <a:latin typeface="Book Antiqua"/>
                <a:ea typeface="Book Antiqua"/>
                <a:cs typeface="Book Antiqua"/>
                <a:sym typeface="Book Antiqua"/>
              </a:rPr>
              <a:t> S.rating&gt;5</a:t>
            </a:r>
            <a:endParaRPr/>
          </a:p>
        </p:txBody>
      </p:sp>
      <p:sp>
        <p:nvSpPr>
          <p:cNvPr id="483" name="Google Shape;483;p78"/>
          <p:cNvSpPr/>
          <p:nvPr/>
        </p:nvSpPr>
        <p:spPr>
          <a:xfrm>
            <a:off x="6705600" y="5029200"/>
            <a:ext cx="1905000" cy="1295400"/>
          </a:xfrm>
          <a:prstGeom prst="roundRect">
            <a:avLst>
              <a:gd fmla="val 16667" name="adj"/>
            </a:avLst>
          </a:prstGeom>
          <a:solidFill>
            <a:srgbClr val="FFC0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Constantia"/>
              <a:buNone/>
            </a:pPr>
            <a:r>
              <a:rPr b="0" i="0" lang="en-US" sz="2000" u="none" cap="none" strike="noStrike">
                <a:solidFill>
                  <a:schemeClr val="dk1"/>
                </a:solidFill>
                <a:latin typeface="Constantia"/>
                <a:ea typeface="Constantia"/>
                <a:cs typeface="Constantia"/>
                <a:sym typeface="Constantia"/>
              </a:rPr>
              <a:t>What is the corresponding RA of </a:t>
            </a:r>
            <a:r>
              <a:rPr b="1" i="1" lang="en-US" sz="2000" u="none" cap="none" strike="noStrike">
                <a:solidFill>
                  <a:schemeClr val="dk1"/>
                </a:solidFill>
                <a:latin typeface="Constantia"/>
                <a:ea typeface="Constantia"/>
                <a:cs typeface="Constantia"/>
                <a:sym typeface="Constantia"/>
              </a:rPr>
              <a:t>Q</a:t>
            </a:r>
            <a:r>
              <a:rPr b="0" i="0" lang="en-US" sz="2000" u="none" cap="none" strike="noStrike">
                <a:solidFill>
                  <a:schemeClr val="dk1"/>
                </a:solidFill>
                <a:latin typeface="Constantia"/>
                <a:ea typeface="Constantia"/>
                <a:cs typeface="Constantia"/>
                <a:sym typeface="Constantia"/>
              </a:rPr>
              <a:t>?</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8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3"/>
                                        </p:tgtEl>
                                        <p:attrNameLst>
                                          <p:attrName>style.visibility</p:attrName>
                                        </p:attrNameLst>
                                      </p:cBhvr>
                                      <p:to>
                                        <p:strVal val="visible"/>
                                      </p:to>
                                    </p:set>
                                    <p:animEffect filter="fade" transition="in">
                                      <p:cBhvr>
                                        <p:cTn dur="500"/>
                                        <p:tgtEl>
                                          <p:spTgt spid="48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 name="Shape 487"/>
        <p:cNvGrpSpPr/>
        <p:nvPr/>
      </p:nvGrpSpPr>
      <p:grpSpPr>
        <a:xfrm>
          <a:off x="0" y="0"/>
          <a:ext cx="0" cy="0"/>
          <a:chOff x="0" y="0"/>
          <a:chExt cx="0" cy="0"/>
        </a:xfrm>
      </p:grpSpPr>
      <p:sp>
        <p:nvSpPr>
          <p:cNvPr id="488" name="Google Shape;488;p79"/>
          <p:cNvSpPr txBox="1"/>
          <p:nvPr>
            <p:ph type="title"/>
          </p:nvPr>
        </p:nvSpPr>
        <p:spPr>
          <a:xfrm>
            <a:off x="76200" y="274638"/>
            <a:ext cx="8915400" cy="1143000"/>
          </a:xfrm>
          <a:prstGeom prst="rect">
            <a:avLst/>
          </a:prstGeom>
          <a:noFill/>
          <a:ln>
            <a:noFill/>
          </a:ln>
        </p:spPr>
        <p:txBody>
          <a:bodyPr anchorCtr="0" anchor="b" bIns="0" lIns="0" spcFirstLastPara="1" rIns="0" wrap="square" tIns="45700">
            <a:noAutofit/>
          </a:bodyPr>
          <a:lstStyle/>
          <a:p>
            <a:pPr indent="0" lvl="0" marL="0" rtl="0" algn="l">
              <a:spcBef>
                <a:spcPts val="0"/>
              </a:spcBef>
              <a:spcAft>
                <a:spcPts val="0"/>
              </a:spcAft>
              <a:buNone/>
            </a:pPr>
            <a:r>
              <a:rPr lang="en-US"/>
              <a:t>Query Evaluation Plans (Cont’d)</a:t>
            </a:r>
            <a:endParaRPr/>
          </a:p>
        </p:txBody>
      </p:sp>
      <p:sp>
        <p:nvSpPr>
          <p:cNvPr id="489" name="Google Shape;489;p79"/>
          <p:cNvSpPr txBox="1"/>
          <p:nvPr>
            <p:ph idx="1" type="body"/>
          </p:nvPr>
        </p:nvSpPr>
        <p:spPr>
          <a:xfrm>
            <a:off x="381000" y="1371600"/>
            <a:ext cx="8639175" cy="4953000"/>
          </a:xfrm>
          <a:prstGeom prst="rect">
            <a:avLst/>
          </a:prstGeom>
          <a:noFill/>
          <a:ln>
            <a:noFill/>
          </a:ln>
        </p:spPr>
        <p:txBody>
          <a:bodyPr anchorCtr="0" anchor="t" bIns="45700" lIns="91425" spcFirstLastPara="1" rIns="91425" wrap="square" tIns="45700">
            <a:normAutofit/>
          </a:bodyPr>
          <a:lstStyle/>
          <a:p>
            <a:pPr indent="-273050" lvl="0" marL="273050" marR="0" rtl="0" algn="l">
              <a:lnSpc>
                <a:spcPct val="100000"/>
              </a:lnSpc>
              <a:spcBef>
                <a:spcPts val="0"/>
              </a:spcBef>
              <a:spcAft>
                <a:spcPts val="0"/>
              </a:spcAft>
              <a:buClr>
                <a:srgbClr val="0BD0D9"/>
              </a:buClr>
              <a:buSzPts val="2660"/>
              <a:buFont typeface="Noto Sans Symbols"/>
              <a:buChar char="▪"/>
            </a:pPr>
            <a:r>
              <a:rPr b="1" i="1" lang="en-US" sz="2800" u="none" cap="none" strike="noStrike">
                <a:solidFill>
                  <a:schemeClr val="dk1"/>
                </a:solidFill>
                <a:latin typeface="Constantia"/>
                <a:ea typeface="Constantia"/>
                <a:cs typeface="Constantia"/>
                <a:sym typeface="Constantia"/>
              </a:rPr>
              <a:t>Q</a:t>
            </a:r>
            <a:r>
              <a:rPr b="0" i="0" lang="en-US" sz="2800" u="none" cap="none" strike="noStrike">
                <a:solidFill>
                  <a:schemeClr val="dk1"/>
                </a:solidFill>
                <a:latin typeface="Constantia"/>
                <a:ea typeface="Constantia"/>
                <a:cs typeface="Constantia"/>
                <a:sym typeface="Constantia"/>
              </a:rPr>
              <a:t> can be expressed in relational algebra as follows:</a:t>
            </a:r>
            <a:endParaRPr/>
          </a:p>
          <a:p>
            <a:pPr indent="-104140" lvl="0" marL="273050" marR="0" rtl="0" algn="l">
              <a:lnSpc>
                <a:spcPct val="100000"/>
              </a:lnSpc>
              <a:spcBef>
                <a:spcPts val="560"/>
              </a:spcBef>
              <a:spcAft>
                <a:spcPts val="0"/>
              </a:spcAft>
              <a:buClr>
                <a:srgbClr val="0BD0D9"/>
              </a:buClr>
              <a:buSzPts val="2660"/>
              <a:buFont typeface="Noto Sans Symbols"/>
              <a:buNone/>
            </a:pPr>
            <a:r>
              <a:t/>
            </a:r>
            <a:endParaRPr b="0" i="0" sz="2800" u="none" cap="none" strike="noStrike">
              <a:solidFill>
                <a:schemeClr val="dk1"/>
              </a:solidFill>
              <a:latin typeface="Constantia"/>
              <a:ea typeface="Constantia"/>
              <a:cs typeface="Constantia"/>
              <a:sym typeface="Constantia"/>
            </a:endParaRPr>
          </a:p>
          <a:p>
            <a:pPr indent="-104140" lvl="0" marL="273050" marR="0" rtl="0" algn="l">
              <a:lnSpc>
                <a:spcPct val="100000"/>
              </a:lnSpc>
              <a:spcBef>
                <a:spcPts val="560"/>
              </a:spcBef>
              <a:spcAft>
                <a:spcPts val="0"/>
              </a:spcAft>
              <a:buClr>
                <a:srgbClr val="0BD0D9"/>
              </a:buClr>
              <a:buSzPts val="2660"/>
              <a:buFont typeface="Noto Sans Symbols"/>
              <a:buNone/>
            </a:pPr>
            <a:r>
              <a:t/>
            </a:r>
            <a:endParaRPr b="0" i="0" sz="2800" u="none" cap="none" strike="noStrike">
              <a:solidFill>
                <a:schemeClr val="dk1"/>
              </a:solidFill>
              <a:latin typeface="Constantia"/>
              <a:ea typeface="Constantia"/>
              <a:cs typeface="Constantia"/>
              <a:sym typeface="Constantia"/>
            </a:endParaRPr>
          </a:p>
          <a:p>
            <a:pPr indent="-104140" lvl="0" marL="273050" marR="0" rtl="0" algn="l">
              <a:lnSpc>
                <a:spcPct val="100000"/>
              </a:lnSpc>
              <a:spcBef>
                <a:spcPts val="560"/>
              </a:spcBef>
              <a:spcAft>
                <a:spcPts val="0"/>
              </a:spcAft>
              <a:buClr>
                <a:srgbClr val="0BD0D9"/>
              </a:buClr>
              <a:buSzPts val="2660"/>
              <a:buFont typeface="Noto Sans Symbols"/>
              <a:buNone/>
            </a:pPr>
            <a:r>
              <a:t/>
            </a:r>
            <a:endParaRPr b="0" i="0" sz="2800" u="none" cap="none" strike="noStrike">
              <a:solidFill>
                <a:schemeClr val="dk1"/>
              </a:solidFill>
              <a:latin typeface="Constantia"/>
              <a:ea typeface="Constantia"/>
              <a:cs typeface="Constantia"/>
              <a:sym typeface="Constantia"/>
            </a:endParaRPr>
          </a:p>
          <a:p>
            <a:pPr indent="-104140" lvl="0" marL="273050" marR="0" rtl="0" algn="l">
              <a:lnSpc>
                <a:spcPct val="100000"/>
              </a:lnSpc>
              <a:spcBef>
                <a:spcPts val="560"/>
              </a:spcBef>
              <a:spcAft>
                <a:spcPts val="0"/>
              </a:spcAft>
              <a:buClr>
                <a:srgbClr val="0BD0D9"/>
              </a:buClr>
              <a:buSzPts val="2660"/>
              <a:buFont typeface="Noto Sans Symbols"/>
              <a:buNone/>
            </a:pPr>
            <a:r>
              <a:t/>
            </a:r>
            <a:endParaRPr b="0" i="0" sz="2800" u="none" cap="none" strike="noStrike">
              <a:solidFill>
                <a:schemeClr val="dk1"/>
              </a:solidFill>
              <a:latin typeface="Constantia"/>
              <a:ea typeface="Constantia"/>
              <a:cs typeface="Constantia"/>
              <a:sym typeface="Constantia"/>
            </a:endParaRPr>
          </a:p>
          <a:p>
            <a:pPr indent="-149225" lvl="1" marL="640080" marR="0" rtl="0" algn="l">
              <a:lnSpc>
                <a:spcPct val="100000"/>
              </a:lnSpc>
              <a:spcBef>
                <a:spcPts val="360"/>
              </a:spcBef>
              <a:spcAft>
                <a:spcPts val="0"/>
              </a:spcAft>
              <a:buClr>
                <a:schemeClr val="accent1"/>
              </a:buClr>
              <a:buSzPts val="1530"/>
              <a:buFont typeface="Noto Sans Symbols"/>
              <a:buNone/>
            </a:pPr>
            <a:r>
              <a:t/>
            </a:r>
            <a:endParaRPr b="0" i="0" sz="1800" u="none" cap="none" strike="noStrike">
              <a:solidFill>
                <a:schemeClr val="dk1"/>
              </a:solidFill>
              <a:latin typeface="Constantia"/>
              <a:ea typeface="Constantia"/>
              <a:cs typeface="Constantia"/>
              <a:sym typeface="Constantia"/>
            </a:endParaRPr>
          </a:p>
          <a:p>
            <a:pPr indent="0" lvl="0" marL="0" marR="0" rtl="0" algn="l">
              <a:lnSpc>
                <a:spcPct val="100000"/>
              </a:lnSpc>
              <a:spcBef>
                <a:spcPts val="520"/>
              </a:spcBef>
              <a:spcAft>
                <a:spcPts val="0"/>
              </a:spcAft>
              <a:buClr>
                <a:srgbClr val="0BD0D9"/>
              </a:buClr>
              <a:buSzPts val="2470"/>
              <a:buFont typeface="Noto Sans Symbols"/>
              <a:buNone/>
            </a:pPr>
            <a:r>
              <a:t/>
            </a:r>
            <a:endParaRPr b="0" i="0" sz="2600" u="none" cap="none" strike="noStrike">
              <a:solidFill>
                <a:schemeClr val="dk1"/>
              </a:solidFill>
              <a:latin typeface="Constantia"/>
              <a:ea typeface="Constantia"/>
              <a:cs typeface="Constantia"/>
              <a:sym typeface="Constantia"/>
            </a:endParaRPr>
          </a:p>
          <a:p>
            <a:pPr indent="-116840" lvl="1" marL="640080" marR="0" rtl="0" algn="l">
              <a:lnSpc>
                <a:spcPct val="100000"/>
              </a:lnSpc>
              <a:spcBef>
                <a:spcPts val="480"/>
              </a:spcBef>
              <a:spcAft>
                <a:spcPts val="0"/>
              </a:spcAft>
              <a:buClr>
                <a:schemeClr val="accent1"/>
              </a:buClr>
              <a:buSzPts val="2040"/>
              <a:buFont typeface="Noto Sans Symbols"/>
              <a:buNone/>
            </a:pPr>
            <a:r>
              <a:t/>
            </a:r>
            <a:endParaRPr b="0" i="0" sz="2400" u="none" cap="none" strike="noStrike">
              <a:solidFill>
                <a:schemeClr val="dk1"/>
              </a:solidFill>
              <a:latin typeface="Constantia"/>
              <a:ea typeface="Constantia"/>
              <a:cs typeface="Constantia"/>
              <a:sym typeface="Constantia"/>
            </a:endParaRPr>
          </a:p>
          <a:p>
            <a:pPr indent="-116840" lvl="1" marL="640080" marR="0" rtl="0" algn="l">
              <a:lnSpc>
                <a:spcPct val="100000"/>
              </a:lnSpc>
              <a:spcBef>
                <a:spcPts val="480"/>
              </a:spcBef>
              <a:spcAft>
                <a:spcPts val="0"/>
              </a:spcAft>
              <a:buClr>
                <a:schemeClr val="accent1"/>
              </a:buClr>
              <a:buSzPts val="2040"/>
              <a:buFont typeface="Noto Sans Symbols"/>
              <a:buNone/>
            </a:pPr>
            <a:r>
              <a:t/>
            </a:r>
            <a:endParaRPr b="0" i="0" sz="2400" u="none" cap="none" strike="noStrike">
              <a:solidFill>
                <a:schemeClr val="dk1"/>
              </a:solidFill>
              <a:latin typeface="Constantia"/>
              <a:ea typeface="Constantia"/>
              <a:cs typeface="Constantia"/>
              <a:sym typeface="Constantia"/>
            </a:endParaRPr>
          </a:p>
          <a:p>
            <a:pPr indent="-104140" lvl="0" marL="273050" marR="0" rtl="0" algn="l">
              <a:lnSpc>
                <a:spcPct val="100000"/>
              </a:lnSpc>
              <a:spcBef>
                <a:spcPts val="560"/>
              </a:spcBef>
              <a:spcAft>
                <a:spcPts val="0"/>
              </a:spcAft>
              <a:buClr>
                <a:srgbClr val="0BD0D9"/>
              </a:buClr>
              <a:buSzPts val="2660"/>
              <a:buFont typeface="Noto Sans Symbols"/>
              <a:buNone/>
            </a:pPr>
            <a:r>
              <a:t/>
            </a:r>
            <a:endParaRPr b="0" i="0" sz="2800" u="none" cap="none" strike="noStrike">
              <a:solidFill>
                <a:schemeClr val="dk1"/>
              </a:solidFill>
              <a:latin typeface="Constantia"/>
              <a:ea typeface="Constantia"/>
              <a:cs typeface="Constantia"/>
              <a:sym typeface="Constantia"/>
            </a:endParaRPr>
          </a:p>
          <a:p>
            <a:pPr indent="-104140" lvl="0" marL="273050" marR="0" rtl="0" algn="l">
              <a:lnSpc>
                <a:spcPct val="100000"/>
              </a:lnSpc>
              <a:spcBef>
                <a:spcPts val="560"/>
              </a:spcBef>
              <a:spcAft>
                <a:spcPts val="0"/>
              </a:spcAft>
              <a:buClr>
                <a:srgbClr val="0BD0D9"/>
              </a:buClr>
              <a:buSzPts val="2660"/>
              <a:buFont typeface="Noto Sans Symbols"/>
              <a:buNone/>
            </a:pPr>
            <a:r>
              <a:t/>
            </a:r>
            <a:endParaRPr b="0" i="0" sz="2800" u="none" cap="none" strike="noStrike">
              <a:solidFill>
                <a:schemeClr val="dk1"/>
              </a:solidFill>
              <a:latin typeface="Constantia"/>
              <a:ea typeface="Constantia"/>
              <a:cs typeface="Constantia"/>
              <a:sym typeface="Constantia"/>
            </a:endParaRPr>
          </a:p>
          <a:p>
            <a:pPr indent="-104140" lvl="0" marL="273050" marR="0" rtl="0" algn="l">
              <a:lnSpc>
                <a:spcPct val="100000"/>
              </a:lnSpc>
              <a:spcBef>
                <a:spcPts val="560"/>
              </a:spcBef>
              <a:spcAft>
                <a:spcPts val="0"/>
              </a:spcAft>
              <a:buClr>
                <a:srgbClr val="0BD0D9"/>
              </a:buClr>
              <a:buSzPts val="2660"/>
              <a:buFont typeface="Noto Sans Symbols"/>
              <a:buNone/>
            </a:pPr>
            <a:r>
              <a:t/>
            </a:r>
            <a:endParaRPr b="0" i="0" sz="2800" u="none" cap="none" strike="noStrike">
              <a:solidFill>
                <a:schemeClr val="dk1"/>
              </a:solidFill>
              <a:latin typeface="Constantia"/>
              <a:ea typeface="Constantia"/>
              <a:cs typeface="Constantia"/>
              <a:sym typeface="Constantia"/>
            </a:endParaRPr>
          </a:p>
        </p:txBody>
      </p:sp>
      <p:pic>
        <p:nvPicPr>
          <p:cNvPr id="490" name="Google Shape;490;p79"/>
          <p:cNvPicPr preferRelativeResize="0"/>
          <p:nvPr/>
        </p:nvPicPr>
        <p:blipFill rotWithShape="1">
          <a:blip r:embed="rId3">
            <a:alphaModFix/>
          </a:blip>
          <a:srcRect b="0" l="0" r="0" t="0"/>
          <a:stretch/>
        </p:blipFill>
        <p:spPr>
          <a:xfrm>
            <a:off x="1219200" y="2057400"/>
            <a:ext cx="6858000" cy="457200"/>
          </a:xfrm>
          <a:prstGeom prst="rect">
            <a:avLst/>
          </a:prstGeom>
          <a:noFill/>
          <a:ln>
            <a:noFill/>
          </a:ln>
        </p:spPr>
      </p:pic>
      <p:grpSp>
        <p:nvGrpSpPr>
          <p:cNvPr id="491" name="Google Shape;491;p79"/>
          <p:cNvGrpSpPr/>
          <p:nvPr/>
        </p:nvGrpSpPr>
        <p:grpSpPr>
          <a:xfrm>
            <a:off x="685800" y="3581400"/>
            <a:ext cx="2592388" cy="3016250"/>
            <a:chOff x="4078" y="82"/>
            <a:chExt cx="1633" cy="1900"/>
          </a:xfrm>
        </p:grpSpPr>
        <p:sp>
          <p:nvSpPr>
            <p:cNvPr id="492" name="Google Shape;492;p79"/>
            <p:cNvSpPr/>
            <p:nvPr/>
          </p:nvSpPr>
          <p:spPr>
            <a:xfrm>
              <a:off x="4317" y="599"/>
              <a:ext cx="68" cy="88"/>
            </a:xfrm>
            <a:custGeom>
              <a:rect b="b" l="l" r="r" t="t"/>
              <a:pathLst>
                <a:path extrusionOk="0" h="88" w="68">
                  <a:moveTo>
                    <a:pt x="67" y="43"/>
                  </a:moveTo>
                  <a:lnTo>
                    <a:pt x="58" y="13"/>
                  </a:lnTo>
                  <a:lnTo>
                    <a:pt x="34" y="0"/>
                  </a:lnTo>
                  <a:lnTo>
                    <a:pt x="10" y="13"/>
                  </a:lnTo>
                  <a:lnTo>
                    <a:pt x="0" y="43"/>
                  </a:lnTo>
                  <a:lnTo>
                    <a:pt x="10" y="74"/>
                  </a:lnTo>
                  <a:lnTo>
                    <a:pt x="34" y="87"/>
                  </a:lnTo>
                  <a:lnTo>
                    <a:pt x="58" y="74"/>
                  </a:lnTo>
                  <a:lnTo>
                    <a:pt x="67" y="43"/>
                  </a:lnTo>
                </a:path>
              </a:pathLst>
            </a:custGeom>
            <a:noFill/>
            <a:ln cap="rnd" cmpd="sng" w="1270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a:solidFill>
                  <a:schemeClr val="dk1"/>
                </a:solidFill>
                <a:latin typeface="Arial"/>
                <a:ea typeface="Arial"/>
                <a:cs typeface="Arial"/>
                <a:sym typeface="Arial"/>
              </a:endParaRPr>
            </a:p>
          </p:txBody>
        </p:sp>
        <p:sp>
          <p:nvSpPr>
            <p:cNvPr id="493" name="Google Shape;493;p79"/>
            <p:cNvSpPr/>
            <p:nvPr/>
          </p:nvSpPr>
          <p:spPr>
            <a:xfrm>
              <a:off x="4351" y="608"/>
              <a:ext cx="62" cy="1"/>
            </a:xfrm>
            <a:custGeom>
              <a:rect b="b" l="l" r="r" t="t"/>
              <a:pathLst>
                <a:path extrusionOk="0" h="1" w="62">
                  <a:moveTo>
                    <a:pt x="0" y="0"/>
                  </a:moveTo>
                  <a:lnTo>
                    <a:pt x="61" y="0"/>
                  </a:lnTo>
                  <a:lnTo>
                    <a:pt x="0" y="0"/>
                  </a:lnTo>
                </a:path>
              </a:pathLst>
            </a:custGeom>
            <a:noFill/>
            <a:ln cap="rnd" cmpd="sng" w="1270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a:solidFill>
                  <a:schemeClr val="dk1"/>
                </a:solidFill>
                <a:latin typeface="Arial"/>
                <a:ea typeface="Arial"/>
                <a:cs typeface="Arial"/>
                <a:sym typeface="Arial"/>
              </a:endParaRPr>
            </a:p>
          </p:txBody>
        </p:sp>
        <p:sp>
          <p:nvSpPr>
            <p:cNvPr id="494" name="Google Shape;494;p79"/>
            <p:cNvSpPr/>
            <p:nvPr/>
          </p:nvSpPr>
          <p:spPr>
            <a:xfrm>
              <a:off x="4698" y="90"/>
              <a:ext cx="1" cy="97"/>
            </a:xfrm>
            <a:custGeom>
              <a:rect b="b" l="l" r="r" t="t"/>
              <a:pathLst>
                <a:path extrusionOk="0" h="97" w="1">
                  <a:moveTo>
                    <a:pt x="0" y="0"/>
                  </a:moveTo>
                  <a:lnTo>
                    <a:pt x="0" y="96"/>
                  </a:lnTo>
                  <a:lnTo>
                    <a:pt x="0" y="0"/>
                  </a:lnTo>
                </a:path>
              </a:pathLst>
            </a:custGeom>
            <a:noFill/>
            <a:ln cap="rnd" cmpd="sng" w="1270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a:solidFill>
                  <a:schemeClr val="dk1"/>
                </a:solidFill>
                <a:latin typeface="Arial"/>
                <a:ea typeface="Arial"/>
                <a:cs typeface="Arial"/>
                <a:sym typeface="Arial"/>
              </a:endParaRPr>
            </a:p>
          </p:txBody>
        </p:sp>
        <p:sp>
          <p:nvSpPr>
            <p:cNvPr id="495" name="Google Shape;495;p79"/>
            <p:cNvSpPr/>
            <p:nvPr/>
          </p:nvSpPr>
          <p:spPr>
            <a:xfrm>
              <a:off x="4750" y="90"/>
              <a:ext cx="1" cy="97"/>
            </a:xfrm>
            <a:custGeom>
              <a:rect b="b" l="l" r="r" t="t"/>
              <a:pathLst>
                <a:path extrusionOk="0" h="97" w="1">
                  <a:moveTo>
                    <a:pt x="0" y="0"/>
                  </a:moveTo>
                  <a:lnTo>
                    <a:pt x="0" y="96"/>
                  </a:lnTo>
                  <a:lnTo>
                    <a:pt x="0" y="0"/>
                  </a:lnTo>
                </a:path>
              </a:pathLst>
            </a:custGeom>
            <a:noFill/>
            <a:ln cap="rnd" cmpd="sng" w="1270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a:solidFill>
                  <a:schemeClr val="dk1"/>
                </a:solidFill>
                <a:latin typeface="Arial"/>
                <a:ea typeface="Arial"/>
                <a:cs typeface="Arial"/>
                <a:sym typeface="Arial"/>
              </a:endParaRPr>
            </a:p>
          </p:txBody>
        </p:sp>
        <p:sp>
          <p:nvSpPr>
            <p:cNvPr id="496" name="Google Shape;496;p79"/>
            <p:cNvSpPr/>
            <p:nvPr/>
          </p:nvSpPr>
          <p:spPr>
            <a:xfrm>
              <a:off x="4673" y="82"/>
              <a:ext cx="103" cy="1"/>
            </a:xfrm>
            <a:custGeom>
              <a:rect b="b" l="l" r="r" t="t"/>
              <a:pathLst>
                <a:path extrusionOk="0" h="1" w="103">
                  <a:moveTo>
                    <a:pt x="0" y="0"/>
                  </a:moveTo>
                  <a:lnTo>
                    <a:pt x="102" y="0"/>
                  </a:lnTo>
                  <a:lnTo>
                    <a:pt x="0" y="0"/>
                  </a:lnTo>
                </a:path>
              </a:pathLst>
            </a:custGeom>
            <a:noFill/>
            <a:ln cap="rnd" cmpd="sng" w="1270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a:solidFill>
                  <a:schemeClr val="dk1"/>
                </a:solidFill>
                <a:latin typeface="Arial"/>
                <a:ea typeface="Arial"/>
                <a:cs typeface="Arial"/>
                <a:sym typeface="Arial"/>
              </a:endParaRPr>
            </a:p>
          </p:txBody>
        </p:sp>
        <p:sp>
          <p:nvSpPr>
            <p:cNvPr id="497" name="Google Shape;497;p79"/>
            <p:cNvSpPr/>
            <p:nvPr/>
          </p:nvSpPr>
          <p:spPr>
            <a:xfrm>
              <a:off x="4767" y="1203"/>
              <a:ext cx="1" cy="70"/>
            </a:xfrm>
            <a:custGeom>
              <a:rect b="b" l="l" r="r" t="t"/>
              <a:pathLst>
                <a:path extrusionOk="0" h="70" w="1">
                  <a:moveTo>
                    <a:pt x="0" y="0"/>
                  </a:moveTo>
                  <a:lnTo>
                    <a:pt x="0" y="69"/>
                  </a:lnTo>
                  <a:lnTo>
                    <a:pt x="0" y="0"/>
                  </a:lnTo>
                </a:path>
              </a:pathLst>
            </a:custGeom>
            <a:noFill/>
            <a:ln cap="rnd" cmpd="sng" w="1270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a:solidFill>
                  <a:schemeClr val="dk1"/>
                </a:solidFill>
                <a:latin typeface="Arial"/>
                <a:ea typeface="Arial"/>
                <a:cs typeface="Arial"/>
                <a:sym typeface="Arial"/>
              </a:endParaRPr>
            </a:p>
          </p:txBody>
        </p:sp>
        <p:sp>
          <p:nvSpPr>
            <p:cNvPr id="498" name="Google Shape;498;p79"/>
            <p:cNvSpPr/>
            <p:nvPr/>
          </p:nvSpPr>
          <p:spPr>
            <a:xfrm>
              <a:off x="4974" y="1203"/>
              <a:ext cx="1" cy="70"/>
            </a:xfrm>
            <a:custGeom>
              <a:rect b="b" l="l" r="r" t="t"/>
              <a:pathLst>
                <a:path extrusionOk="0" h="70" w="1">
                  <a:moveTo>
                    <a:pt x="0" y="0"/>
                  </a:moveTo>
                  <a:lnTo>
                    <a:pt x="0" y="69"/>
                  </a:lnTo>
                  <a:lnTo>
                    <a:pt x="0" y="0"/>
                  </a:lnTo>
                </a:path>
              </a:pathLst>
            </a:custGeom>
            <a:noFill/>
            <a:ln cap="rnd" cmpd="sng" w="1270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a:solidFill>
                  <a:schemeClr val="dk1"/>
                </a:solidFill>
                <a:latin typeface="Arial"/>
                <a:ea typeface="Arial"/>
                <a:cs typeface="Arial"/>
                <a:sym typeface="Arial"/>
              </a:endParaRPr>
            </a:p>
          </p:txBody>
        </p:sp>
        <p:sp>
          <p:nvSpPr>
            <p:cNvPr id="499" name="Google Shape;499;p79"/>
            <p:cNvSpPr/>
            <p:nvPr/>
          </p:nvSpPr>
          <p:spPr>
            <a:xfrm>
              <a:off x="4767" y="1203"/>
              <a:ext cx="208" cy="70"/>
            </a:xfrm>
            <a:custGeom>
              <a:rect b="b" l="l" r="r" t="t"/>
              <a:pathLst>
                <a:path extrusionOk="0" h="70" w="208">
                  <a:moveTo>
                    <a:pt x="0" y="0"/>
                  </a:moveTo>
                  <a:lnTo>
                    <a:pt x="207" y="69"/>
                  </a:lnTo>
                  <a:lnTo>
                    <a:pt x="0" y="0"/>
                  </a:lnTo>
                </a:path>
              </a:pathLst>
            </a:custGeom>
            <a:noFill/>
            <a:ln cap="rnd" cmpd="sng" w="1270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a:solidFill>
                  <a:schemeClr val="dk1"/>
                </a:solidFill>
                <a:latin typeface="Arial"/>
                <a:ea typeface="Arial"/>
                <a:cs typeface="Arial"/>
                <a:sym typeface="Arial"/>
              </a:endParaRPr>
            </a:p>
          </p:txBody>
        </p:sp>
        <p:sp>
          <p:nvSpPr>
            <p:cNvPr id="500" name="Google Shape;500;p79"/>
            <p:cNvSpPr/>
            <p:nvPr/>
          </p:nvSpPr>
          <p:spPr>
            <a:xfrm>
              <a:off x="4767" y="1203"/>
              <a:ext cx="208" cy="70"/>
            </a:xfrm>
            <a:custGeom>
              <a:rect b="b" l="l" r="r" t="t"/>
              <a:pathLst>
                <a:path extrusionOk="0" h="70" w="208">
                  <a:moveTo>
                    <a:pt x="0" y="69"/>
                  </a:moveTo>
                  <a:lnTo>
                    <a:pt x="207" y="0"/>
                  </a:lnTo>
                  <a:lnTo>
                    <a:pt x="0" y="69"/>
                  </a:lnTo>
                </a:path>
              </a:pathLst>
            </a:custGeom>
            <a:noFill/>
            <a:ln cap="rnd" cmpd="sng" w="1270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a:solidFill>
                  <a:schemeClr val="dk1"/>
                </a:solidFill>
                <a:latin typeface="Arial"/>
                <a:ea typeface="Arial"/>
                <a:cs typeface="Arial"/>
                <a:sym typeface="Arial"/>
              </a:endParaRPr>
            </a:p>
          </p:txBody>
        </p:sp>
        <p:sp>
          <p:nvSpPr>
            <p:cNvPr id="501" name="Google Shape;501;p79"/>
            <p:cNvSpPr/>
            <p:nvPr/>
          </p:nvSpPr>
          <p:spPr>
            <a:xfrm>
              <a:off x="4412" y="1487"/>
              <a:ext cx="399" cy="200"/>
            </a:xfrm>
            <a:custGeom>
              <a:rect b="b" l="l" r="r" t="t"/>
              <a:pathLst>
                <a:path extrusionOk="0" h="200" w="399">
                  <a:moveTo>
                    <a:pt x="0" y="199"/>
                  </a:moveTo>
                  <a:lnTo>
                    <a:pt x="398" y="0"/>
                  </a:lnTo>
                  <a:lnTo>
                    <a:pt x="0" y="199"/>
                  </a:lnTo>
                </a:path>
              </a:pathLst>
            </a:custGeom>
            <a:noFill/>
            <a:ln cap="rnd" cmpd="sng" w="1270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a:solidFill>
                  <a:schemeClr val="dk1"/>
                </a:solidFill>
                <a:latin typeface="Arial"/>
                <a:ea typeface="Arial"/>
                <a:cs typeface="Arial"/>
                <a:sym typeface="Arial"/>
              </a:endParaRPr>
            </a:p>
          </p:txBody>
        </p:sp>
        <p:sp>
          <p:nvSpPr>
            <p:cNvPr id="502" name="Google Shape;502;p79"/>
            <p:cNvSpPr/>
            <p:nvPr/>
          </p:nvSpPr>
          <p:spPr>
            <a:xfrm>
              <a:off x="4957" y="1487"/>
              <a:ext cx="408" cy="200"/>
            </a:xfrm>
            <a:custGeom>
              <a:rect b="b" l="l" r="r" t="t"/>
              <a:pathLst>
                <a:path extrusionOk="0" h="200" w="408">
                  <a:moveTo>
                    <a:pt x="0" y="0"/>
                  </a:moveTo>
                  <a:lnTo>
                    <a:pt x="407" y="199"/>
                  </a:lnTo>
                  <a:lnTo>
                    <a:pt x="0" y="0"/>
                  </a:lnTo>
                </a:path>
              </a:pathLst>
            </a:custGeom>
            <a:noFill/>
            <a:ln cap="rnd" cmpd="sng" w="1270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a:solidFill>
                  <a:schemeClr val="dk1"/>
                </a:solidFill>
                <a:latin typeface="Arial"/>
                <a:ea typeface="Arial"/>
                <a:cs typeface="Arial"/>
                <a:sym typeface="Arial"/>
              </a:endParaRPr>
            </a:p>
          </p:txBody>
        </p:sp>
        <p:sp>
          <p:nvSpPr>
            <p:cNvPr id="503" name="Google Shape;503;p79"/>
            <p:cNvSpPr/>
            <p:nvPr/>
          </p:nvSpPr>
          <p:spPr>
            <a:xfrm>
              <a:off x="4872" y="806"/>
              <a:ext cx="1" cy="312"/>
            </a:xfrm>
            <a:custGeom>
              <a:rect b="b" l="l" r="r" t="t"/>
              <a:pathLst>
                <a:path extrusionOk="0" h="312" w="1">
                  <a:moveTo>
                    <a:pt x="0" y="0"/>
                  </a:moveTo>
                  <a:lnTo>
                    <a:pt x="0" y="311"/>
                  </a:lnTo>
                  <a:lnTo>
                    <a:pt x="0" y="0"/>
                  </a:lnTo>
                </a:path>
              </a:pathLst>
            </a:custGeom>
            <a:noFill/>
            <a:ln cap="rnd" cmpd="sng" w="1270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a:solidFill>
                  <a:schemeClr val="dk1"/>
                </a:solidFill>
                <a:latin typeface="Arial"/>
                <a:ea typeface="Arial"/>
                <a:cs typeface="Arial"/>
                <a:sym typeface="Arial"/>
              </a:endParaRPr>
            </a:p>
          </p:txBody>
        </p:sp>
        <p:sp>
          <p:nvSpPr>
            <p:cNvPr id="504" name="Google Shape;504;p79"/>
            <p:cNvSpPr/>
            <p:nvPr/>
          </p:nvSpPr>
          <p:spPr>
            <a:xfrm>
              <a:off x="4872" y="289"/>
              <a:ext cx="1" cy="286"/>
            </a:xfrm>
            <a:custGeom>
              <a:rect b="b" l="l" r="r" t="t"/>
              <a:pathLst>
                <a:path extrusionOk="0" h="286" w="1">
                  <a:moveTo>
                    <a:pt x="0" y="0"/>
                  </a:moveTo>
                  <a:lnTo>
                    <a:pt x="0" y="285"/>
                  </a:lnTo>
                  <a:lnTo>
                    <a:pt x="0" y="0"/>
                  </a:lnTo>
                </a:path>
              </a:pathLst>
            </a:custGeom>
            <a:noFill/>
            <a:ln cap="rnd" cmpd="sng" w="1270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a:solidFill>
                  <a:schemeClr val="dk1"/>
                </a:solidFill>
                <a:latin typeface="Arial"/>
                <a:ea typeface="Arial"/>
                <a:cs typeface="Arial"/>
                <a:sym typeface="Arial"/>
              </a:endParaRPr>
            </a:p>
          </p:txBody>
        </p:sp>
        <p:sp>
          <p:nvSpPr>
            <p:cNvPr id="505" name="Google Shape;505;p79"/>
            <p:cNvSpPr/>
            <p:nvPr/>
          </p:nvSpPr>
          <p:spPr>
            <a:xfrm>
              <a:off x="4853" y="632"/>
              <a:ext cx="45" cy="93"/>
            </a:xfrm>
            <a:custGeom>
              <a:rect b="b" l="l" r="r" t="t"/>
              <a:pathLst>
                <a:path extrusionOk="0" h="93" w="45">
                  <a:moveTo>
                    <a:pt x="0" y="92"/>
                  </a:moveTo>
                  <a:lnTo>
                    <a:pt x="44" y="0"/>
                  </a:lnTo>
                  <a:lnTo>
                    <a:pt x="0" y="92"/>
                  </a:lnTo>
                </a:path>
              </a:pathLst>
            </a:custGeom>
            <a:noFill/>
            <a:ln cap="rnd" cmpd="sng" w="1270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a:solidFill>
                  <a:schemeClr val="dk1"/>
                </a:solidFill>
                <a:latin typeface="Arial"/>
                <a:ea typeface="Arial"/>
                <a:cs typeface="Arial"/>
                <a:sym typeface="Arial"/>
              </a:endParaRPr>
            </a:p>
          </p:txBody>
        </p:sp>
        <p:sp>
          <p:nvSpPr>
            <p:cNvPr id="506" name="Google Shape;506;p79"/>
            <p:cNvSpPr/>
            <p:nvPr/>
          </p:nvSpPr>
          <p:spPr>
            <a:xfrm>
              <a:off x="4897" y="639"/>
              <a:ext cx="43" cy="86"/>
            </a:xfrm>
            <a:custGeom>
              <a:rect b="b" l="l" r="r" t="t"/>
              <a:pathLst>
                <a:path extrusionOk="0" h="86" w="43">
                  <a:moveTo>
                    <a:pt x="0" y="0"/>
                  </a:moveTo>
                  <a:lnTo>
                    <a:pt x="42" y="85"/>
                  </a:lnTo>
                  <a:lnTo>
                    <a:pt x="0" y="0"/>
                  </a:lnTo>
                </a:path>
              </a:pathLst>
            </a:custGeom>
            <a:noFill/>
            <a:ln cap="rnd" cmpd="sng" w="1270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a:solidFill>
                  <a:schemeClr val="dk1"/>
                </a:solidFill>
                <a:latin typeface="Arial"/>
                <a:ea typeface="Arial"/>
                <a:cs typeface="Arial"/>
                <a:sym typeface="Arial"/>
              </a:endParaRPr>
            </a:p>
          </p:txBody>
        </p:sp>
        <p:sp>
          <p:nvSpPr>
            <p:cNvPr id="507" name="Google Shape;507;p79"/>
            <p:cNvSpPr/>
            <p:nvPr/>
          </p:nvSpPr>
          <p:spPr>
            <a:xfrm>
              <a:off x="4078" y="1763"/>
              <a:ext cx="719" cy="219"/>
            </a:xfrm>
            <a:prstGeom prst="rect">
              <a:avLst/>
            </a:prstGeom>
            <a:noFill/>
            <a:ln>
              <a:noFill/>
            </a:ln>
          </p:spPr>
          <p:txBody>
            <a:bodyPr anchorCtr="0" anchor="t" bIns="44450" lIns="90475" spcFirstLastPara="1" rIns="90475" wrap="square" tIns="44450">
              <a:noAutofit/>
            </a:bodyPr>
            <a:lstStyle/>
            <a:p>
              <a:pPr indent="0" lvl="0" marL="0" marR="0" rtl="0" algn="l">
                <a:lnSpc>
                  <a:spcPct val="100000"/>
                </a:lnSpc>
                <a:spcBef>
                  <a:spcPts val="0"/>
                </a:spcBef>
                <a:spcAft>
                  <a:spcPts val="0"/>
                </a:spcAft>
                <a:buClr>
                  <a:srgbClr val="000000"/>
                </a:buClr>
                <a:buSzPts val="1700"/>
                <a:buFont typeface="Arial"/>
                <a:buNone/>
              </a:pPr>
              <a:r>
                <a:rPr b="1" i="0" lang="en-US" sz="1700" u="none">
                  <a:solidFill>
                    <a:srgbClr val="000000"/>
                  </a:solidFill>
                  <a:latin typeface="Arial"/>
                  <a:ea typeface="Arial"/>
                  <a:cs typeface="Arial"/>
                  <a:sym typeface="Arial"/>
                </a:rPr>
                <a:t>Reserves</a:t>
              </a:r>
              <a:endParaRPr/>
            </a:p>
          </p:txBody>
        </p:sp>
        <p:sp>
          <p:nvSpPr>
            <p:cNvPr id="508" name="Google Shape;508;p79"/>
            <p:cNvSpPr/>
            <p:nvPr/>
          </p:nvSpPr>
          <p:spPr>
            <a:xfrm>
              <a:off x="5143" y="1754"/>
              <a:ext cx="568" cy="219"/>
            </a:xfrm>
            <a:prstGeom prst="rect">
              <a:avLst/>
            </a:prstGeom>
            <a:noFill/>
            <a:ln>
              <a:noFill/>
            </a:ln>
          </p:spPr>
          <p:txBody>
            <a:bodyPr anchorCtr="0" anchor="t" bIns="44450" lIns="90475" spcFirstLastPara="1" rIns="90475" wrap="square" tIns="44450">
              <a:noAutofit/>
            </a:bodyPr>
            <a:lstStyle/>
            <a:p>
              <a:pPr indent="0" lvl="0" marL="0" marR="0" rtl="0" algn="l">
                <a:lnSpc>
                  <a:spcPct val="100000"/>
                </a:lnSpc>
                <a:spcBef>
                  <a:spcPts val="0"/>
                </a:spcBef>
                <a:spcAft>
                  <a:spcPts val="0"/>
                </a:spcAft>
                <a:buClr>
                  <a:srgbClr val="000000"/>
                </a:buClr>
                <a:buSzPts val="1700"/>
                <a:buFont typeface="Arial"/>
                <a:buNone/>
              </a:pPr>
              <a:r>
                <a:rPr b="1" i="0" lang="en-US" sz="1700" u="none">
                  <a:solidFill>
                    <a:srgbClr val="000000"/>
                  </a:solidFill>
                  <a:latin typeface="Arial"/>
                  <a:ea typeface="Arial"/>
                  <a:cs typeface="Arial"/>
                  <a:sym typeface="Arial"/>
                </a:rPr>
                <a:t>Sailors</a:t>
              </a:r>
              <a:endParaRPr/>
            </a:p>
          </p:txBody>
        </p:sp>
        <p:sp>
          <p:nvSpPr>
            <p:cNvPr id="509" name="Google Shape;509;p79"/>
            <p:cNvSpPr/>
            <p:nvPr/>
          </p:nvSpPr>
          <p:spPr>
            <a:xfrm>
              <a:off x="4657" y="1344"/>
              <a:ext cx="503" cy="190"/>
            </a:xfrm>
            <a:prstGeom prst="rect">
              <a:avLst/>
            </a:prstGeom>
            <a:noFill/>
            <a:ln>
              <a:noFill/>
            </a:ln>
          </p:spPr>
          <p:txBody>
            <a:bodyPr anchorCtr="0" anchor="t" bIns="44450" lIns="90475" spcFirstLastPara="1" rIns="90475" wrap="square" tIns="44450">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a:solidFill>
                    <a:srgbClr val="000000"/>
                  </a:solidFill>
                  <a:latin typeface="Arial"/>
                  <a:ea typeface="Arial"/>
                  <a:cs typeface="Arial"/>
                  <a:sym typeface="Arial"/>
                </a:rPr>
                <a:t>sid=sid</a:t>
              </a:r>
              <a:endParaRPr/>
            </a:p>
          </p:txBody>
        </p:sp>
        <p:sp>
          <p:nvSpPr>
            <p:cNvPr id="510" name="Google Shape;510;p79"/>
            <p:cNvSpPr/>
            <p:nvPr/>
          </p:nvSpPr>
          <p:spPr>
            <a:xfrm>
              <a:off x="4373" y="661"/>
              <a:ext cx="565" cy="190"/>
            </a:xfrm>
            <a:prstGeom prst="rect">
              <a:avLst/>
            </a:prstGeom>
            <a:noFill/>
            <a:ln>
              <a:noFill/>
            </a:ln>
          </p:spPr>
          <p:txBody>
            <a:bodyPr anchorCtr="0" anchor="t" bIns="44450" lIns="90475" spcFirstLastPara="1" rIns="90475" wrap="square" tIns="44450">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a:solidFill>
                    <a:srgbClr val="000000"/>
                  </a:solidFill>
                  <a:latin typeface="Arial"/>
                  <a:ea typeface="Arial"/>
                  <a:cs typeface="Arial"/>
                  <a:sym typeface="Arial"/>
                </a:rPr>
                <a:t>bid=100 </a:t>
              </a:r>
              <a:endParaRPr/>
            </a:p>
          </p:txBody>
        </p:sp>
        <p:sp>
          <p:nvSpPr>
            <p:cNvPr id="511" name="Google Shape;511;p79"/>
            <p:cNvSpPr/>
            <p:nvPr/>
          </p:nvSpPr>
          <p:spPr>
            <a:xfrm>
              <a:off x="4944" y="644"/>
              <a:ext cx="615" cy="190"/>
            </a:xfrm>
            <a:prstGeom prst="rect">
              <a:avLst/>
            </a:prstGeom>
            <a:noFill/>
            <a:ln>
              <a:noFill/>
            </a:ln>
          </p:spPr>
          <p:txBody>
            <a:bodyPr anchorCtr="0" anchor="t" bIns="44450" lIns="90475" spcFirstLastPara="1" rIns="90475" wrap="square" tIns="44450">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a:solidFill>
                    <a:srgbClr val="000000"/>
                  </a:solidFill>
                  <a:latin typeface="Arial"/>
                  <a:ea typeface="Arial"/>
                  <a:cs typeface="Arial"/>
                  <a:sym typeface="Arial"/>
                </a:rPr>
                <a:t>rating &gt; 5</a:t>
              </a:r>
              <a:endParaRPr/>
            </a:p>
          </p:txBody>
        </p:sp>
        <p:sp>
          <p:nvSpPr>
            <p:cNvPr id="512" name="Google Shape;512;p79"/>
            <p:cNvSpPr/>
            <p:nvPr/>
          </p:nvSpPr>
          <p:spPr>
            <a:xfrm>
              <a:off x="4728" y="152"/>
              <a:ext cx="469" cy="190"/>
            </a:xfrm>
            <a:prstGeom prst="rect">
              <a:avLst/>
            </a:prstGeom>
            <a:noFill/>
            <a:ln>
              <a:noFill/>
            </a:ln>
          </p:spPr>
          <p:txBody>
            <a:bodyPr anchorCtr="0" anchor="t" bIns="44450" lIns="90475" spcFirstLastPara="1" rIns="90475" wrap="square" tIns="44450">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a:solidFill>
                    <a:srgbClr val="000000"/>
                  </a:solidFill>
                  <a:latin typeface="Arial"/>
                  <a:ea typeface="Arial"/>
                  <a:cs typeface="Arial"/>
                  <a:sym typeface="Arial"/>
                </a:rPr>
                <a:t>sname</a:t>
              </a:r>
              <a:endParaRPr/>
            </a:p>
          </p:txBody>
        </p:sp>
      </p:grpSp>
      <p:sp>
        <p:nvSpPr>
          <p:cNvPr id="513" name="Google Shape;513;p79"/>
          <p:cNvSpPr txBox="1"/>
          <p:nvPr/>
        </p:nvSpPr>
        <p:spPr>
          <a:xfrm>
            <a:off x="1354138" y="2838450"/>
            <a:ext cx="1287462" cy="4000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0000"/>
              </a:buClr>
              <a:buSzPts val="2000"/>
              <a:buFont typeface="Arial"/>
              <a:buNone/>
            </a:pPr>
            <a:r>
              <a:rPr b="1" i="0" lang="en-US" sz="2000" u="none">
                <a:solidFill>
                  <a:srgbClr val="FF0000"/>
                </a:solidFill>
                <a:latin typeface="Arial"/>
                <a:ea typeface="Arial"/>
                <a:cs typeface="Arial"/>
                <a:sym typeface="Arial"/>
              </a:rPr>
              <a:t>A RA Tree:</a:t>
            </a:r>
            <a:endParaRPr/>
          </a:p>
        </p:txBody>
      </p:sp>
      <p:grpSp>
        <p:nvGrpSpPr>
          <p:cNvPr id="514" name="Google Shape;514;p79"/>
          <p:cNvGrpSpPr/>
          <p:nvPr/>
        </p:nvGrpSpPr>
        <p:grpSpPr>
          <a:xfrm>
            <a:off x="4938713" y="3309938"/>
            <a:ext cx="4162425" cy="3384550"/>
            <a:chOff x="3020" y="2058"/>
            <a:chExt cx="2622" cy="2132"/>
          </a:xfrm>
        </p:grpSpPr>
        <p:sp>
          <p:nvSpPr>
            <p:cNvPr id="515" name="Google Shape;515;p79"/>
            <p:cNvSpPr/>
            <p:nvPr/>
          </p:nvSpPr>
          <p:spPr>
            <a:xfrm>
              <a:off x="3269" y="2688"/>
              <a:ext cx="73" cy="100"/>
            </a:xfrm>
            <a:custGeom>
              <a:rect b="b" l="l" r="r" t="t"/>
              <a:pathLst>
                <a:path extrusionOk="0" h="100" w="73">
                  <a:moveTo>
                    <a:pt x="72" y="50"/>
                  </a:moveTo>
                  <a:lnTo>
                    <a:pt x="62" y="15"/>
                  </a:lnTo>
                  <a:lnTo>
                    <a:pt x="36" y="0"/>
                  </a:lnTo>
                  <a:lnTo>
                    <a:pt x="11" y="15"/>
                  </a:lnTo>
                  <a:lnTo>
                    <a:pt x="0" y="50"/>
                  </a:lnTo>
                  <a:lnTo>
                    <a:pt x="11" y="84"/>
                  </a:lnTo>
                  <a:lnTo>
                    <a:pt x="36" y="99"/>
                  </a:lnTo>
                  <a:lnTo>
                    <a:pt x="62" y="84"/>
                  </a:lnTo>
                  <a:lnTo>
                    <a:pt x="72" y="50"/>
                  </a:lnTo>
                </a:path>
              </a:pathLst>
            </a:custGeom>
            <a:noFill/>
            <a:ln cap="rnd" cmpd="sng" w="1270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a:solidFill>
                  <a:schemeClr val="dk1"/>
                </a:solidFill>
                <a:latin typeface="Arial"/>
                <a:ea typeface="Arial"/>
                <a:cs typeface="Arial"/>
                <a:sym typeface="Arial"/>
              </a:endParaRPr>
            </a:p>
          </p:txBody>
        </p:sp>
        <p:sp>
          <p:nvSpPr>
            <p:cNvPr id="516" name="Google Shape;516;p79"/>
            <p:cNvSpPr/>
            <p:nvPr/>
          </p:nvSpPr>
          <p:spPr>
            <a:xfrm>
              <a:off x="3306" y="2699"/>
              <a:ext cx="65" cy="1"/>
            </a:xfrm>
            <a:custGeom>
              <a:rect b="b" l="l" r="r" t="t"/>
              <a:pathLst>
                <a:path extrusionOk="0" h="1" w="65">
                  <a:moveTo>
                    <a:pt x="0" y="0"/>
                  </a:moveTo>
                  <a:lnTo>
                    <a:pt x="64" y="0"/>
                  </a:lnTo>
                  <a:lnTo>
                    <a:pt x="0" y="0"/>
                  </a:lnTo>
                </a:path>
              </a:pathLst>
            </a:custGeom>
            <a:noFill/>
            <a:ln cap="rnd" cmpd="sng" w="1270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a:solidFill>
                  <a:schemeClr val="dk1"/>
                </a:solidFill>
                <a:latin typeface="Arial"/>
                <a:ea typeface="Arial"/>
                <a:cs typeface="Arial"/>
                <a:sym typeface="Arial"/>
              </a:endParaRPr>
            </a:p>
          </p:txBody>
        </p:sp>
        <p:sp>
          <p:nvSpPr>
            <p:cNvPr id="517" name="Google Shape;517;p79"/>
            <p:cNvSpPr/>
            <p:nvPr/>
          </p:nvSpPr>
          <p:spPr>
            <a:xfrm>
              <a:off x="3671" y="2113"/>
              <a:ext cx="1" cy="109"/>
            </a:xfrm>
            <a:custGeom>
              <a:rect b="b" l="l" r="r" t="t"/>
              <a:pathLst>
                <a:path extrusionOk="0" h="109" w="1">
                  <a:moveTo>
                    <a:pt x="0" y="0"/>
                  </a:moveTo>
                  <a:lnTo>
                    <a:pt x="0" y="108"/>
                  </a:lnTo>
                  <a:lnTo>
                    <a:pt x="0" y="0"/>
                  </a:lnTo>
                </a:path>
              </a:pathLst>
            </a:custGeom>
            <a:noFill/>
            <a:ln cap="rnd" cmpd="sng" w="1270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a:solidFill>
                  <a:schemeClr val="dk1"/>
                </a:solidFill>
                <a:latin typeface="Arial"/>
                <a:ea typeface="Arial"/>
                <a:cs typeface="Arial"/>
                <a:sym typeface="Arial"/>
              </a:endParaRPr>
            </a:p>
          </p:txBody>
        </p:sp>
        <p:sp>
          <p:nvSpPr>
            <p:cNvPr id="518" name="Google Shape;518;p79"/>
            <p:cNvSpPr/>
            <p:nvPr/>
          </p:nvSpPr>
          <p:spPr>
            <a:xfrm>
              <a:off x="3726" y="2113"/>
              <a:ext cx="1" cy="109"/>
            </a:xfrm>
            <a:custGeom>
              <a:rect b="b" l="l" r="r" t="t"/>
              <a:pathLst>
                <a:path extrusionOk="0" h="109" w="1">
                  <a:moveTo>
                    <a:pt x="0" y="0"/>
                  </a:moveTo>
                  <a:lnTo>
                    <a:pt x="0" y="108"/>
                  </a:lnTo>
                  <a:lnTo>
                    <a:pt x="0" y="0"/>
                  </a:lnTo>
                </a:path>
              </a:pathLst>
            </a:custGeom>
            <a:noFill/>
            <a:ln cap="rnd" cmpd="sng" w="1270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a:solidFill>
                  <a:schemeClr val="dk1"/>
                </a:solidFill>
                <a:latin typeface="Arial"/>
                <a:ea typeface="Arial"/>
                <a:cs typeface="Arial"/>
                <a:sym typeface="Arial"/>
              </a:endParaRPr>
            </a:p>
          </p:txBody>
        </p:sp>
        <p:sp>
          <p:nvSpPr>
            <p:cNvPr id="519" name="Google Shape;519;p79"/>
            <p:cNvSpPr/>
            <p:nvPr/>
          </p:nvSpPr>
          <p:spPr>
            <a:xfrm>
              <a:off x="3645" y="2103"/>
              <a:ext cx="110" cy="1"/>
            </a:xfrm>
            <a:custGeom>
              <a:rect b="b" l="l" r="r" t="t"/>
              <a:pathLst>
                <a:path extrusionOk="0" h="1" w="110">
                  <a:moveTo>
                    <a:pt x="0" y="0"/>
                  </a:moveTo>
                  <a:lnTo>
                    <a:pt x="109" y="0"/>
                  </a:lnTo>
                  <a:lnTo>
                    <a:pt x="0" y="0"/>
                  </a:lnTo>
                </a:path>
              </a:pathLst>
            </a:custGeom>
            <a:noFill/>
            <a:ln cap="rnd" cmpd="sng" w="1270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a:solidFill>
                  <a:schemeClr val="dk1"/>
                </a:solidFill>
                <a:latin typeface="Arial"/>
                <a:ea typeface="Arial"/>
                <a:cs typeface="Arial"/>
                <a:sym typeface="Arial"/>
              </a:endParaRPr>
            </a:p>
          </p:txBody>
        </p:sp>
        <p:sp>
          <p:nvSpPr>
            <p:cNvPr id="520" name="Google Shape;520;p79"/>
            <p:cNvSpPr/>
            <p:nvPr/>
          </p:nvSpPr>
          <p:spPr>
            <a:xfrm>
              <a:off x="3745" y="3371"/>
              <a:ext cx="1" cy="78"/>
            </a:xfrm>
            <a:custGeom>
              <a:rect b="b" l="l" r="r" t="t"/>
              <a:pathLst>
                <a:path extrusionOk="0" h="78" w="1">
                  <a:moveTo>
                    <a:pt x="0" y="0"/>
                  </a:moveTo>
                  <a:lnTo>
                    <a:pt x="0" y="77"/>
                  </a:lnTo>
                  <a:lnTo>
                    <a:pt x="0" y="0"/>
                  </a:lnTo>
                </a:path>
              </a:pathLst>
            </a:custGeom>
            <a:noFill/>
            <a:ln cap="rnd" cmpd="sng" w="1270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a:solidFill>
                  <a:schemeClr val="dk1"/>
                </a:solidFill>
                <a:latin typeface="Arial"/>
                <a:ea typeface="Arial"/>
                <a:cs typeface="Arial"/>
                <a:sym typeface="Arial"/>
              </a:endParaRPr>
            </a:p>
          </p:txBody>
        </p:sp>
        <p:sp>
          <p:nvSpPr>
            <p:cNvPr id="521" name="Google Shape;521;p79"/>
            <p:cNvSpPr/>
            <p:nvPr/>
          </p:nvSpPr>
          <p:spPr>
            <a:xfrm>
              <a:off x="3964" y="3371"/>
              <a:ext cx="1" cy="78"/>
            </a:xfrm>
            <a:custGeom>
              <a:rect b="b" l="l" r="r" t="t"/>
              <a:pathLst>
                <a:path extrusionOk="0" h="78" w="1">
                  <a:moveTo>
                    <a:pt x="0" y="0"/>
                  </a:moveTo>
                  <a:lnTo>
                    <a:pt x="0" y="77"/>
                  </a:lnTo>
                  <a:lnTo>
                    <a:pt x="0" y="0"/>
                  </a:lnTo>
                </a:path>
              </a:pathLst>
            </a:custGeom>
            <a:noFill/>
            <a:ln cap="rnd" cmpd="sng" w="1270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a:solidFill>
                  <a:schemeClr val="dk1"/>
                </a:solidFill>
                <a:latin typeface="Arial"/>
                <a:ea typeface="Arial"/>
                <a:cs typeface="Arial"/>
                <a:sym typeface="Arial"/>
              </a:endParaRPr>
            </a:p>
          </p:txBody>
        </p:sp>
        <p:sp>
          <p:nvSpPr>
            <p:cNvPr id="522" name="Google Shape;522;p79"/>
            <p:cNvSpPr/>
            <p:nvPr/>
          </p:nvSpPr>
          <p:spPr>
            <a:xfrm>
              <a:off x="3745" y="3371"/>
              <a:ext cx="220" cy="78"/>
            </a:xfrm>
            <a:custGeom>
              <a:rect b="b" l="l" r="r" t="t"/>
              <a:pathLst>
                <a:path extrusionOk="0" h="78" w="220">
                  <a:moveTo>
                    <a:pt x="0" y="0"/>
                  </a:moveTo>
                  <a:lnTo>
                    <a:pt x="219" y="77"/>
                  </a:lnTo>
                  <a:lnTo>
                    <a:pt x="0" y="0"/>
                  </a:lnTo>
                </a:path>
              </a:pathLst>
            </a:custGeom>
            <a:noFill/>
            <a:ln cap="rnd" cmpd="sng" w="1270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a:solidFill>
                  <a:schemeClr val="dk1"/>
                </a:solidFill>
                <a:latin typeface="Arial"/>
                <a:ea typeface="Arial"/>
                <a:cs typeface="Arial"/>
                <a:sym typeface="Arial"/>
              </a:endParaRPr>
            </a:p>
          </p:txBody>
        </p:sp>
        <p:sp>
          <p:nvSpPr>
            <p:cNvPr id="523" name="Google Shape;523;p79"/>
            <p:cNvSpPr/>
            <p:nvPr/>
          </p:nvSpPr>
          <p:spPr>
            <a:xfrm>
              <a:off x="3745" y="3371"/>
              <a:ext cx="220" cy="78"/>
            </a:xfrm>
            <a:custGeom>
              <a:rect b="b" l="l" r="r" t="t"/>
              <a:pathLst>
                <a:path extrusionOk="0" h="78" w="220">
                  <a:moveTo>
                    <a:pt x="0" y="77"/>
                  </a:moveTo>
                  <a:lnTo>
                    <a:pt x="219" y="0"/>
                  </a:lnTo>
                  <a:lnTo>
                    <a:pt x="0" y="77"/>
                  </a:lnTo>
                </a:path>
              </a:pathLst>
            </a:custGeom>
            <a:noFill/>
            <a:ln cap="rnd" cmpd="sng" w="1270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a:solidFill>
                  <a:schemeClr val="dk1"/>
                </a:solidFill>
                <a:latin typeface="Arial"/>
                <a:ea typeface="Arial"/>
                <a:cs typeface="Arial"/>
                <a:sym typeface="Arial"/>
              </a:endParaRPr>
            </a:p>
          </p:txBody>
        </p:sp>
        <p:sp>
          <p:nvSpPr>
            <p:cNvPr id="524" name="Google Shape;524;p79"/>
            <p:cNvSpPr/>
            <p:nvPr/>
          </p:nvSpPr>
          <p:spPr>
            <a:xfrm>
              <a:off x="3370" y="3693"/>
              <a:ext cx="422" cy="225"/>
            </a:xfrm>
            <a:custGeom>
              <a:rect b="b" l="l" r="r" t="t"/>
              <a:pathLst>
                <a:path extrusionOk="0" h="225" w="422">
                  <a:moveTo>
                    <a:pt x="0" y="224"/>
                  </a:moveTo>
                  <a:lnTo>
                    <a:pt x="421" y="0"/>
                  </a:lnTo>
                  <a:lnTo>
                    <a:pt x="0" y="224"/>
                  </a:lnTo>
                </a:path>
              </a:pathLst>
            </a:custGeom>
            <a:noFill/>
            <a:ln cap="rnd" cmpd="sng" w="1270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a:solidFill>
                  <a:schemeClr val="dk1"/>
                </a:solidFill>
                <a:latin typeface="Arial"/>
                <a:ea typeface="Arial"/>
                <a:cs typeface="Arial"/>
                <a:sym typeface="Arial"/>
              </a:endParaRPr>
            </a:p>
          </p:txBody>
        </p:sp>
        <p:sp>
          <p:nvSpPr>
            <p:cNvPr id="525" name="Google Shape;525;p79"/>
            <p:cNvSpPr/>
            <p:nvPr/>
          </p:nvSpPr>
          <p:spPr>
            <a:xfrm>
              <a:off x="3947" y="3693"/>
              <a:ext cx="431" cy="225"/>
            </a:xfrm>
            <a:custGeom>
              <a:rect b="b" l="l" r="r" t="t"/>
              <a:pathLst>
                <a:path extrusionOk="0" h="225" w="431">
                  <a:moveTo>
                    <a:pt x="0" y="0"/>
                  </a:moveTo>
                  <a:lnTo>
                    <a:pt x="430" y="224"/>
                  </a:lnTo>
                  <a:lnTo>
                    <a:pt x="0" y="0"/>
                  </a:lnTo>
                </a:path>
              </a:pathLst>
            </a:custGeom>
            <a:noFill/>
            <a:ln cap="rnd" cmpd="sng" w="1270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a:solidFill>
                  <a:schemeClr val="dk1"/>
                </a:solidFill>
                <a:latin typeface="Arial"/>
                <a:ea typeface="Arial"/>
                <a:cs typeface="Arial"/>
                <a:sym typeface="Arial"/>
              </a:endParaRPr>
            </a:p>
          </p:txBody>
        </p:sp>
        <p:sp>
          <p:nvSpPr>
            <p:cNvPr id="526" name="Google Shape;526;p79"/>
            <p:cNvSpPr/>
            <p:nvPr/>
          </p:nvSpPr>
          <p:spPr>
            <a:xfrm>
              <a:off x="3856" y="2922"/>
              <a:ext cx="1" cy="353"/>
            </a:xfrm>
            <a:custGeom>
              <a:rect b="b" l="l" r="r" t="t"/>
              <a:pathLst>
                <a:path extrusionOk="0" h="353" w="1">
                  <a:moveTo>
                    <a:pt x="0" y="0"/>
                  </a:moveTo>
                  <a:lnTo>
                    <a:pt x="0" y="352"/>
                  </a:lnTo>
                  <a:lnTo>
                    <a:pt x="0" y="0"/>
                  </a:lnTo>
                </a:path>
              </a:pathLst>
            </a:custGeom>
            <a:noFill/>
            <a:ln cap="rnd" cmpd="sng" w="1270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a:solidFill>
                  <a:schemeClr val="dk1"/>
                </a:solidFill>
                <a:latin typeface="Arial"/>
                <a:ea typeface="Arial"/>
                <a:cs typeface="Arial"/>
                <a:sym typeface="Arial"/>
              </a:endParaRPr>
            </a:p>
          </p:txBody>
        </p:sp>
        <p:sp>
          <p:nvSpPr>
            <p:cNvPr id="527" name="Google Shape;527;p79"/>
            <p:cNvSpPr/>
            <p:nvPr/>
          </p:nvSpPr>
          <p:spPr>
            <a:xfrm>
              <a:off x="3856" y="2338"/>
              <a:ext cx="1" cy="323"/>
            </a:xfrm>
            <a:custGeom>
              <a:rect b="b" l="l" r="r" t="t"/>
              <a:pathLst>
                <a:path extrusionOk="0" h="323" w="1">
                  <a:moveTo>
                    <a:pt x="0" y="0"/>
                  </a:moveTo>
                  <a:lnTo>
                    <a:pt x="0" y="322"/>
                  </a:lnTo>
                  <a:lnTo>
                    <a:pt x="0" y="0"/>
                  </a:lnTo>
                </a:path>
              </a:pathLst>
            </a:custGeom>
            <a:noFill/>
            <a:ln cap="rnd" cmpd="sng" w="1270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a:solidFill>
                  <a:schemeClr val="dk1"/>
                </a:solidFill>
                <a:latin typeface="Arial"/>
                <a:ea typeface="Arial"/>
                <a:cs typeface="Arial"/>
                <a:sym typeface="Arial"/>
              </a:endParaRPr>
            </a:p>
          </p:txBody>
        </p:sp>
        <p:sp>
          <p:nvSpPr>
            <p:cNvPr id="528" name="Google Shape;528;p79"/>
            <p:cNvSpPr/>
            <p:nvPr/>
          </p:nvSpPr>
          <p:spPr>
            <a:xfrm>
              <a:off x="3828" y="2741"/>
              <a:ext cx="55" cy="100"/>
            </a:xfrm>
            <a:custGeom>
              <a:rect b="b" l="l" r="r" t="t"/>
              <a:pathLst>
                <a:path extrusionOk="0" h="100" w="55">
                  <a:moveTo>
                    <a:pt x="0" y="99"/>
                  </a:moveTo>
                  <a:lnTo>
                    <a:pt x="54" y="0"/>
                  </a:lnTo>
                  <a:lnTo>
                    <a:pt x="0" y="99"/>
                  </a:lnTo>
                </a:path>
              </a:pathLst>
            </a:custGeom>
            <a:noFill/>
            <a:ln cap="rnd" cmpd="sng" w="1270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a:solidFill>
                  <a:schemeClr val="dk1"/>
                </a:solidFill>
                <a:latin typeface="Arial"/>
                <a:ea typeface="Arial"/>
                <a:cs typeface="Arial"/>
                <a:sym typeface="Arial"/>
              </a:endParaRPr>
            </a:p>
          </p:txBody>
        </p:sp>
        <p:sp>
          <p:nvSpPr>
            <p:cNvPr id="529" name="Google Shape;529;p79"/>
            <p:cNvSpPr/>
            <p:nvPr/>
          </p:nvSpPr>
          <p:spPr>
            <a:xfrm>
              <a:off x="3882" y="2749"/>
              <a:ext cx="48" cy="92"/>
            </a:xfrm>
            <a:custGeom>
              <a:rect b="b" l="l" r="r" t="t"/>
              <a:pathLst>
                <a:path extrusionOk="0" h="92" w="48">
                  <a:moveTo>
                    <a:pt x="0" y="0"/>
                  </a:moveTo>
                  <a:lnTo>
                    <a:pt x="47" y="91"/>
                  </a:lnTo>
                  <a:lnTo>
                    <a:pt x="0" y="0"/>
                  </a:lnTo>
                </a:path>
              </a:pathLst>
            </a:custGeom>
            <a:noFill/>
            <a:ln cap="rnd" cmpd="sng" w="1270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a:solidFill>
                  <a:schemeClr val="dk1"/>
                </a:solidFill>
                <a:latin typeface="Arial"/>
                <a:ea typeface="Arial"/>
                <a:cs typeface="Arial"/>
                <a:sym typeface="Arial"/>
              </a:endParaRPr>
            </a:p>
          </p:txBody>
        </p:sp>
        <p:sp>
          <p:nvSpPr>
            <p:cNvPr id="530" name="Google Shape;530;p79"/>
            <p:cNvSpPr/>
            <p:nvPr/>
          </p:nvSpPr>
          <p:spPr>
            <a:xfrm>
              <a:off x="3020" y="3971"/>
              <a:ext cx="719" cy="219"/>
            </a:xfrm>
            <a:prstGeom prst="rect">
              <a:avLst/>
            </a:prstGeom>
            <a:noFill/>
            <a:ln>
              <a:noFill/>
            </a:ln>
          </p:spPr>
          <p:txBody>
            <a:bodyPr anchorCtr="0" anchor="t" bIns="44450" lIns="90475" spcFirstLastPara="1" rIns="90475" wrap="square" tIns="44450">
              <a:noAutofit/>
            </a:bodyPr>
            <a:lstStyle/>
            <a:p>
              <a:pPr indent="0" lvl="0" marL="0" marR="0" rtl="0" algn="l">
                <a:lnSpc>
                  <a:spcPct val="100000"/>
                </a:lnSpc>
                <a:spcBef>
                  <a:spcPts val="0"/>
                </a:spcBef>
                <a:spcAft>
                  <a:spcPts val="0"/>
                </a:spcAft>
                <a:buClr>
                  <a:srgbClr val="000000"/>
                </a:buClr>
                <a:buSzPts val="1700"/>
                <a:buFont typeface="Arial"/>
                <a:buNone/>
              </a:pPr>
              <a:r>
                <a:rPr b="1" i="0" lang="en-US" sz="1700" u="none">
                  <a:solidFill>
                    <a:srgbClr val="000000"/>
                  </a:solidFill>
                  <a:latin typeface="Arial"/>
                  <a:ea typeface="Arial"/>
                  <a:cs typeface="Arial"/>
                  <a:sym typeface="Arial"/>
                </a:rPr>
                <a:t>Reserves</a:t>
              </a:r>
              <a:endParaRPr/>
            </a:p>
          </p:txBody>
        </p:sp>
        <p:sp>
          <p:nvSpPr>
            <p:cNvPr id="531" name="Google Shape;531;p79"/>
            <p:cNvSpPr/>
            <p:nvPr/>
          </p:nvSpPr>
          <p:spPr>
            <a:xfrm>
              <a:off x="4145" y="3961"/>
              <a:ext cx="568" cy="219"/>
            </a:xfrm>
            <a:prstGeom prst="rect">
              <a:avLst/>
            </a:prstGeom>
            <a:noFill/>
            <a:ln>
              <a:noFill/>
            </a:ln>
          </p:spPr>
          <p:txBody>
            <a:bodyPr anchorCtr="0" anchor="t" bIns="44450" lIns="90475" spcFirstLastPara="1" rIns="90475" wrap="square" tIns="44450">
              <a:noAutofit/>
            </a:bodyPr>
            <a:lstStyle/>
            <a:p>
              <a:pPr indent="0" lvl="0" marL="0" marR="0" rtl="0" algn="l">
                <a:lnSpc>
                  <a:spcPct val="100000"/>
                </a:lnSpc>
                <a:spcBef>
                  <a:spcPts val="0"/>
                </a:spcBef>
                <a:spcAft>
                  <a:spcPts val="0"/>
                </a:spcAft>
                <a:buClr>
                  <a:srgbClr val="000000"/>
                </a:buClr>
                <a:buSzPts val="1700"/>
                <a:buFont typeface="Arial"/>
                <a:buNone/>
              </a:pPr>
              <a:r>
                <a:rPr b="1" i="0" lang="en-US" sz="1700" u="none">
                  <a:solidFill>
                    <a:srgbClr val="000000"/>
                  </a:solidFill>
                  <a:latin typeface="Arial"/>
                  <a:ea typeface="Arial"/>
                  <a:cs typeface="Arial"/>
                  <a:sym typeface="Arial"/>
                </a:rPr>
                <a:t>Sailors</a:t>
              </a:r>
              <a:endParaRPr/>
            </a:p>
          </p:txBody>
        </p:sp>
        <p:sp>
          <p:nvSpPr>
            <p:cNvPr id="532" name="Google Shape;532;p79"/>
            <p:cNvSpPr/>
            <p:nvPr/>
          </p:nvSpPr>
          <p:spPr>
            <a:xfrm>
              <a:off x="3633" y="3504"/>
              <a:ext cx="503" cy="190"/>
            </a:xfrm>
            <a:prstGeom prst="rect">
              <a:avLst/>
            </a:prstGeom>
            <a:noFill/>
            <a:ln>
              <a:noFill/>
            </a:ln>
          </p:spPr>
          <p:txBody>
            <a:bodyPr anchorCtr="0" anchor="t" bIns="44450" lIns="90475" spcFirstLastPara="1" rIns="90475" wrap="square" tIns="44450">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a:solidFill>
                    <a:srgbClr val="000000"/>
                  </a:solidFill>
                  <a:latin typeface="Arial"/>
                  <a:ea typeface="Arial"/>
                  <a:cs typeface="Arial"/>
                  <a:sym typeface="Arial"/>
                </a:rPr>
                <a:t>sid=sid</a:t>
              </a:r>
              <a:endParaRPr/>
            </a:p>
          </p:txBody>
        </p:sp>
        <p:sp>
          <p:nvSpPr>
            <p:cNvPr id="533" name="Google Shape;533;p79"/>
            <p:cNvSpPr/>
            <p:nvPr/>
          </p:nvSpPr>
          <p:spPr>
            <a:xfrm>
              <a:off x="3331" y="2733"/>
              <a:ext cx="565" cy="190"/>
            </a:xfrm>
            <a:prstGeom prst="rect">
              <a:avLst/>
            </a:prstGeom>
            <a:noFill/>
            <a:ln>
              <a:noFill/>
            </a:ln>
          </p:spPr>
          <p:txBody>
            <a:bodyPr anchorCtr="0" anchor="t" bIns="44450" lIns="90475" spcFirstLastPara="1" rIns="90475" wrap="square" tIns="44450">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a:solidFill>
                    <a:srgbClr val="000000"/>
                  </a:solidFill>
                  <a:latin typeface="Arial"/>
                  <a:ea typeface="Arial"/>
                  <a:cs typeface="Arial"/>
                  <a:sym typeface="Arial"/>
                </a:rPr>
                <a:t>bid=100 </a:t>
              </a:r>
              <a:endParaRPr/>
            </a:p>
          </p:txBody>
        </p:sp>
        <p:sp>
          <p:nvSpPr>
            <p:cNvPr id="534" name="Google Shape;534;p79"/>
            <p:cNvSpPr/>
            <p:nvPr/>
          </p:nvSpPr>
          <p:spPr>
            <a:xfrm>
              <a:off x="3935" y="2712"/>
              <a:ext cx="615" cy="190"/>
            </a:xfrm>
            <a:prstGeom prst="rect">
              <a:avLst/>
            </a:prstGeom>
            <a:noFill/>
            <a:ln>
              <a:noFill/>
            </a:ln>
          </p:spPr>
          <p:txBody>
            <a:bodyPr anchorCtr="0" anchor="t" bIns="44450" lIns="90475" spcFirstLastPara="1" rIns="90475" wrap="square" tIns="44450">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a:solidFill>
                    <a:srgbClr val="000000"/>
                  </a:solidFill>
                  <a:latin typeface="Arial"/>
                  <a:ea typeface="Arial"/>
                  <a:cs typeface="Arial"/>
                  <a:sym typeface="Arial"/>
                </a:rPr>
                <a:t>rating &gt; 5</a:t>
              </a:r>
              <a:endParaRPr/>
            </a:p>
          </p:txBody>
        </p:sp>
        <p:sp>
          <p:nvSpPr>
            <p:cNvPr id="535" name="Google Shape;535;p79"/>
            <p:cNvSpPr/>
            <p:nvPr/>
          </p:nvSpPr>
          <p:spPr>
            <a:xfrm>
              <a:off x="3706" y="2157"/>
              <a:ext cx="469" cy="190"/>
            </a:xfrm>
            <a:prstGeom prst="rect">
              <a:avLst/>
            </a:prstGeom>
            <a:noFill/>
            <a:ln>
              <a:noFill/>
            </a:ln>
          </p:spPr>
          <p:txBody>
            <a:bodyPr anchorCtr="0" anchor="t" bIns="44450" lIns="90475" spcFirstLastPara="1" rIns="90475" wrap="square" tIns="44450">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a:solidFill>
                    <a:srgbClr val="000000"/>
                  </a:solidFill>
                  <a:latin typeface="Arial"/>
                  <a:ea typeface="Arial"/>
                  <a:cs typeface="Arial"/>
                  <a:sym typeface="Arial"/>
                </a:rPr>
                <a:t>sname</a:t>
              </a:r>
              <a:endParaRPr/>
            </a:p>
          </p:txBody>
        </p:sp>
        <p:sp>
          <p:nvSpPr>
            <p:cNvPr id="536" name="Google Shape;536;p79"/>
            <p:cNvSpPr/>
            <p:nvPr/>
          </p:nvSpPr>
          <p:spPr>
            <a:xfrm>
              <a:off x="4055" y="3306"/>
              <a:ext cx="1587" cy="219"/>
            </a:xfrm>
            <a:prstGeom prst="rect">
              <a:avLst/>
            </a:prstGeom>
            <a:noFill/>
            <a:ln>
              <a:noFill/>
            </a:ln>
          </p:spPr>
          <p:txBody>
            <a:bodyPr anchorCtr="0" anchor="t" bIns="44450" lIns="90475" spcFirstLastPara="1" rIns="90475" wrap="square" tIns="44450">
              <a:noAutofit/>
            </a:bodyPr>
            <a:lstStyle/>
            <a:p>
              <a:pPr indent="0" lvl="0" marL="0" marR="0" rtl="0" algn="l">
                <a:lnSpc>
                  <a:spcPct val="100000"/>
                </a:lnSpc>
                <a:spcBef>
                  <a:spcPts val="0"/>
                </a:spcBef>
                <a:spcAft>
                  <a:spcPts val="0"/>
                </a:spcAft>
                <a:buClr>
                  <a:srgbClr val="000000"/>
                </a:buClr>
                <a:buSzPts val="1700"/>
                <a:buFont typeface="Arial"/>
                <a:buNone/>
              </a:pPr>
              <a:r>
                <a:rPr b="1" i="0" lang="en-US" sz="1700" u="none">
                  <a:solidFill>
                    <a:srgbClr val="000000"/>
                  </a:solidFill>
                  <a:latin typeface="Arial"/>
                  <a:ea typeface="Arial"/>
                  <a:cs typeface="Arial"/>
                  <a:sym typeface="Arial"/>
                </a:rPr>
                <a:t>(Simple Nested Loops)</a:t>
              </a:r>
              <a:endParaRPr/>
            </a:p>
          </p:txBody>
        </p:sp>
        <p:sp>
          <p:nvSpPr>
            <p:cNvPr id="537" name="Google Shape;537;p79"/>
            <p:cNvSpPr/>
            <p:nvPr/>
          </p:nvSpPr>
          <p:spPr>
            <a:xfrm>
              <a:off x="4560" y="2692"/>
              <a:ext cx="847" cy="219"/>
            </a:xfrm>
            <a:prstGeom prst="rect">
              <a:avLst/>
            </a:prstGeom>
            <a:noFill/>
            <a:ln>
              <a:noFill/>
            </a:ln>
          </p:spPr>
          <p:txBody>
            <a:bodyPr anchorCtr="0" anchor="t" bIns="44450" lIns="90475" spcFirstLastPara="1" rIns="90475" wrap="square" tIns="44450">
              <a:noAutofit/>
            </a:bodyPr>
            <a:lstStyle/>
            <a:p>
              <a:pPr indent="0" lvl="0" marL="0" marR="0" rtl="0" algn="l">
                <a:lnSpc>
                  <a:spcPct val="100000"/>
                </a:lnSpc>
                <a:spcBef>
                  <a:spcPts val="0"/>
                </a:spcBef>
                <a:spcAft>
                  <a:spcPts val="0"/>
                </a:spcAft>
                <a:buClr>
                  <a:srgbClr val="000000"/>
                </a:buClr>
                <a:buSzPts val="1700"/>
                <a:buFont typeface="Arial"/>
                <a:buNone/>
              </a:pPr>
              <a:r>
                <a:rPr b="1" i="0" lang="en-US" sz="1700" u="none">
                  <a:solidFill>
                    <a:srgbClr val="000000"/>
                  </a:solidFill>
                  <a:latin typeface="Arial"/>
                  <a:ea typeface="Arial"/>
                  <a:cs typeface="Arial"/>
                  <a:sym typeface="Arial"/>
                </a:rPr>
                <a:t>(On-the-fly)</a:t>
              </a:r>
              <a:endParaRPr/>
            </a:p>
          </p:txBody>
        </p:sp>
        <p:sp>
          <p:nvSpPr>
            <p:cNvPr id="538" name="Google Shape;538;p79"/>
            <p:cNvSpPr/>
            <p:nvPr/>
          </p:nvSpPr>
          <p:spPr>
            <a:xfrm>
              <a:off x="4540" y="2058"/>
              <a:ext cx="847" cy="219"/>
            </a:xfrm>
            <a:prstGeom prst="rect">
              <a:avLst/>
            </a:prstGeom>
            <a:noFill/>
            <a:ln>
              <a:noFill/>
            </a:ln>
          </p:spPr>
          <p:txBody>
            <a:bodyPr anchorCtr="0" anchor="t" bIns="44450" lIns="90475" spcFirstLastPara="1" rIns="90475" wrap="square" tIns="44450">
              <a:noAutofit/>
            </a:bodyPr>
            <a:lstStyle/>
            <a:p>
              <a:pPr indent="0" lvl="0" marL="0" marR="0" rtl="0" algn="l">
                <a:lnSpc>
                  <a:spcPct val="100000"/>
                </a:lnSpc>
                <a:spcBef>
                  <a:spcPts val="0"/>
                </a:spcBef>
                <a:spcAft>
                  <a:spcPts val="0"/>
                </a:spcAft>
                <a:buClr>
                  <a:srgbClr val="000000"/>
                </a:buClr>
                <a:buSzPts val="1700"/>
                <a:buFont typeface="Arial"/>
                <a:buNone/>
              </a:pPr>
              <a:r>
                <a:rPr b="1" i="0" lang="en-US" sz="1700" u="none">
                  <a:solidFill>
                    <a:srgbClr val="000000"/>
                  </a:solidFill>
                  <a:latin typeface="Arial"/>
                  <a:ea typeface="Arial"/>
                  <a:cs typeface="Arial"/>
                  <a:sym typeface="Arial"/>
                </a:rPr>
                <a:t>(On-the-fly)</a:t>
              </a:r>
              <a:endParaRPr/>
            </a:p>
          </p:txBody>
        </p:sp>
      </p:grpSp>
      <p:sp>
        <p:nvSpPr>
          <p:cNvPr id="539" name="Google Shape;539;p79"/>
          <p:cNvSpPr txBox="1"/>
          <p:nvPr/>
        </p:nvSpPr>
        <p:spPr>
          <a:xfrm>
            <a:off x="5013325" y="2819400"/>
            <a:ext cx="2484438" cy="4000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0000"/>
              </a:buClr>
              <a:buSzPts val="2000"/>
              <a:buFont typeface="Arial"/>
              <a:buNone/>
            </a:pPr>
            <a:r>
              <a:rPr b="1" i="0" lang="en-US" sz="2000" u="none">
                <a:solidFill>
                  <a:srgbClr val="FF0000"/>
                </a:solidFill>
                <a:latin typeface="Arial"/>
                <a:ea typeface="Arial"/>
                <a:cs typeface="Arial"/>
                <a:sym typeface="Arial"/>
              </a:rPr>
              <a:t>An Extended RA Tree:</a:t>
            </a:r>
            <a:endParaRPr/>
          </a:p>
        </p:txBody>
      </p:sp>
      <p:sp>
        <p:nvSpPr>
          <p:cNvPr id="540" name="Google Shape;540;p79"/>
          <p:cNvSpPr txBox="1"/>
          <p:nvPr/>
        </p:nvSpPr>
        <p:spPr>
          <a:xfrm>
            <a:off x="7521575" y="6342063"/>
            <a:ext cx="1139825" cy="368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(File Scan)</a:t>
            </a:r>
            <a:endParaRPr/>
          </a:p>
        </p:txBody>
      </p:sp>
      <p:sp>
        <p:nvSpPr>
          <p:cNvPr id="541" name="Google Shape;541;p79"/>
          <p:cNvSpPr txBox="1"/>
          <p:nvPr/>
        </p:nvSpPr>
        <p:spPr>
          <a:xfrm>
            <a:off x="3954463" y="6342063"/>
            <a:ext cx="1139825" cy="368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(File Scan)</a:t>
            </a:r>
            <a:endParaRPr/>
          </a:p>
        </p:txBody>
      </p:sp>
      <p:cxnSp>
        <p:nvCxnSpPr>
          <p:cNvPr id="542" name="Google Shape;542;p79"/>
          <p:cNvCxnSpPr/>
          <p:nvPr/>
        </p:nvCxnSpPr>
        <p:spPr>
          <a:xfrm>
            <a:off x="3844925" y="2854325"/>
            <a:ext cx="0" cy="3143250"/>
          </a:xfrm>
          <a:prstGeom prst="straightConnector1">
            <a:avLst/>
          </a:prstGeom>
          <a:noFill/>
          <a:ln cap="flat" cmpd="sng" w="19050">
            <a:solidFill>
              <a:srgbClr val="0070C0"/>
            </a:solidFill>
            <a:prstDash val="dash"/>
            <a:round/>
            <a:headEnd len="sm" w="sm" type="none"/>
            <a:tailEnd len="sm" w="sm" type="none"/>
          </a:ln>
        </p:spPr>
      </p:cxnSp>
      <p:sp>
        <p:nvSpPr>
          <p:cNvPr id="543" name="Google Shape;543;p79"/>
          <p:cNvSpPr/>
          <p:nvPr/>
        </p:nvSpPr>
        <p:spPr>
          <a:xfrm>
            <a:off x="3506788" y="5970588"/>
            <a:ext cx="684213" cy="379413"/>
          </a:xfrm>
          <a:prstGeom prst="curvedUpArrow">
            <a:avLst>
              <a:gd fmla="val 25000" name="adj1"/>
              <a:gd fmla="val 50000" name="adj2"/>
              <a:gd fmla="val 25000" name="adj3"/>
            </a:avLst>
          </a:prstGeom>
          <a:solidFill>
            <a:srgbClr val="0070C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chemeClr val="dk1"/>
              </a:solidFill>
              <a:latin typeface="Constantia"/>
              <a:ea typeface="Constantia"/>
              <a:cs typeface="Constantia"/>
              <a:sym typeface="Constantia"/>
            </a:endParaRPr>
          </a:p>
        </p:txBody>
      </p:sp>
      <p:cxnSp>
        <p:nvCxnSpPr>
          <p:cNvPr id="544" name="Google Shape;544;p79"/>
          <p:cNvCxnSpPr/>
          <p:nvPr/>
        </p:nvCxnSpPr>
        <p:spPr>
          <a:xfrm>
            <a:off x="568325" y="2743200"/>
            <a:ext cx="8001000" cy="0"/>
          </a:xfrm>
          <a:prstGeom prst="straightConnector1">
            <a:avLst/>
          </a:prstGeom>
          <a:noFill/>
          <a:ln cap="flat" cmpd="sng" w="19050">
            <a:solidFill>
              <a:srgbClr val="0070C0"/>
            </a:solidFill>
            <a:prstDash val="dash"/>
            <a:round/>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4"/>
                                        </p:tgtEl>
                                        <p:attrNameLst>
                                          <p:attrName>style.visibility</p:attrName>
                                        </p:attrNameLst>
                                      </p:cBhvr>
                                      <p:to>
                                        <p:strVal val="visible"/>
                                      </p:to>
                                    </p:set>
                                    <p:animEffect filter="fade" transition="in">
                                      <p:cBhvr>
                                        <p:cTn dur="500"/>
                                        <p:tgtEl>
                                          <p:spTgt spid="54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9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1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2"/>
                                        </p:tgtEl>
                                        <p:attrNameLst>
                                          <p:attrName>style.visibility</p:attrName>
                                        </p:attrNameLst>
                                      </p:cBhvr>
                                      <p:to>
                                        <p:strVal val="visible"/>
                                      </p:to>
                                    </p:set>
                                    <p:animEffect filter="fade" transition="in">
                                      <p:cBhvr>
                                        <p:cTn dur="500"/>
                                        <p:tgtEl>
                                          <p:spTgt spid="542"/>
                                        </p:tgtEl>
                                      </p:cBhvr>
                                    </p:animEffect>
                                  </p:childTnLst>
                                </p:cTn>
                              </p:par>
                              <p:par>
                                <p:cTn fill="hold" nodeType="withEffect" presetClass="entr" presetID="10" presetSubtype="0">
                                  <p:stCondLst>
                                    <p:cond delay="0"/>
                                  </p:stCondLst>
                                  <p:childTnLst>
                                    <p:set>
                                      <p:cBhvr>
                                        <p:cTn dur="1" fill="hold">
                                          <p:stCondLst>
                                            <p:cond delay="0"/>
                                          </p:stCondLst>
                                        </p:cTn>
                                        <p:tgtEl>
                                          <p:spTgt spid="543"/>
                                        </p:tgtEl>
                                        <p:attrNameLst>
                                          <p:attrName>style.visibility</p:attrName>
                                        </p:attrNameLst>
                                      </p:cBhvr>
                                      <p:to>
                                        <p:strVal val="visible"/>
                                      </p:to>
                                    </p:set>
                                    <p:animEffect filter="fade" transition="in">
                                      <p:cBhvr>
                                        <p:cTn dur="500"/>
                                        <p:tgtEl>
                                          <p:spTgt spid="54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1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3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4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4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53"/>
          <p:cNvSpPr txBox="1"/>
          <p:nvPr>
            <p:ph idx="1" type="body"/>
          </p:nvPr>
        </p:nvSpPr>
        <p:spPr>
          <a:xfrm>
            <a:off x="152400" y="1143000"/>
            <a:ext cx="8534400" cy="5181600"/>
          </a:xfrm>
          <a:prstGeom prst="rect">
            <a:avLst/>
          </a:prstGeom>
          <a:noFill/>
          <a:ln>
            <a:noFill/>
          </a:ln>
        </p:spPr>
        <p:txBody>
          <a:bodyPr anchorCtr="0" anchor="t" bIns="45700" lIns="91425" spcFirstLastPara="1" rIns="91425" wrap="square" tIns="45700">
            <a:noAutofit/>
          </a:bodyPr>
          <a:lstStyle/>
          <a:p>
            <a:pPr indent="-273050" lvl="0" marL="273050" rtl="0" algn="l">
              <a:spcBef>
                <a:spcPts val="0"/>
              </a:spcBef>
              <a:spcAft>
                <a:spcPts val="0"/>
              </a:spcAft>
              <a:buSzPts val="2470"/>
              <a:buChar char="⚫"/>
            </a:pPr>
            <a:r>
              <a:rPr b="1" lang="en-US"/>
              <a:t>Query Processing : </a:t>
            </a:r>
            <a:endParaRPr/>
          </a:p>
          <a:p>
            <a:pPr indent="-273050" lvl="0" marL="273050" rtl="0" algn="l">
              <a:spcBef>
                <a:spcPts val="520"/>
              </a:spcBef>
              <a:spcAft>
                <a:spcPts val="0"/>
              </a:spcAft>
              <a:buSzPts val="2470"/>
              <a:buChar char="⚫"/>
            </a:pPr>
            <a:r>
              <a:rPr lang="en-US"/>
              <a:t>Refers to the range of activities involved in extracting data from a database.</a:t>
            </a:r>
            <a:endParaRPr/>
          </a:p>
          <a:p>
            <a:pPr indent="-273050" lvl="0" marL="273050" rtl="0" algn="l">
              <a:spcBef>
                <a:spcPts val="520"/>
              </a:spcBef>
              <a:spcAft>
                <a:spcPts val="0"/>
              </a:spcAft>
              <a:buSzPts val="2470"/>
              <a:buChar char="⚫"/>
            </a:pPr>
            <a:r>
              <a:rPr lang="en-US"/>
              <a:t>The activities includes translation of queries in high level database language into expression that can be used at the physical level of the file system </a:t>
            </a:r>
            <a:endParaRPr/>
          </a:p>
          <a:p>
            <a:pPr indent="-273050" lvl="0" marL="273050" rtl="0" algn="l">
              <a:spcBef>
                <a:spcPts val="520"/>
              </a:spcBef>
              <a:spcAft>
                <a:spcPts val="0"/>
              </a:spcAft>
              <a:buSzPts val="2470"/>
              <a:buChar char="⚫"/>
            </a:pPr>
            <a:r>
              <a:rPr lang="en-US"/>
              <a:t>Variety of query optimizing transformations are used.</a:t>
            </a:r>
            <a:endParaRPr/>
          </a:p>
          <a:p>
            <a:pPr indent="-273050" lvl="0" marL="273050" rtl="0" algn="l">
              <a:spcBef>
                <a:spcPts val="520"/>
              </a:spcBef>
              <a:spcAft>
                <a:spcPts val="0"/>
              </a:spcAft>
              <a:buSzPts val="2470"/>
              <a:buChar char="⚫"/>
            </a:pPr>
            <a:r>
              <a:rPr lang="en-US"/>
              <a:t>Actual evaluation plan is created.</a:t>
            </a:r>
            <a:endParaRPr/>
          </a:p>
          <a:p>
            <a:pPr indent="-116204" lvl="0" marL="273050" rtl="0" algn="l">
              <a:spcBef>
                <a:spcPts val="520"/>
              </a:spcBef>
              <a:spcAft>
                <a:spcPts val="0"/>
              </a:spcAft>
              <a:buSzPts val="2470"/>
              <a:buNone/>
            </a:pPr>
            <a:r>
              <a:t/>
            </a:r>
            <a:endParaRPr/>
          </a:p>
          <a:p>
            <a:pPr indent="-116204" lvl="0" marL="273050" rtl="0" algn="l">
              <a:spcBef>
                <a:spcPts val="520"/>
              </a:spcBef>
              <a:spcAft>
                <a:spcPts val="0"/>
              </a:spcAft>
              <a:buSzPts val="2470"/>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9" name="Shape 549"/>
        <p:cNvGrpSpPr/>
        <p:nvPr/>
      </p:nvGrpSpPr>
      <p:grpSpPr>
        <a:xfrm>
          <a:off x="0" y="0"/>
          <a:ext cx="0" cy="0"/>
          <a:chOff x="0" y="0"/>
          <a:chExt cx="0" cy="0"/>
        </a:xfrm>
      </p:grpSpPr>
      <p:sp>
        <p:nvSpPr>
          <p:cNvPr id="550" name="Google Shape;550;p80"/>
          <p:cNvSpPr txBox="1"/>
          <p:nvPr>
            <p:ph idx="1" type="body"/>
          </p:nvPr>
        </p:nvSpPr>
        <p:spPr>
          <a:xfrm>
            <a:off x="106363" y="228600"/>
            <a:ext cx="8096250" cy="882650"/>
          </a:xfrm>
          <a:prstGeom prst="rect">
            <a:avLst/>
          </a:prstGeom>
          <a:noFill/>
          <a:ln>
            <a:noFill/>
          </a:ln>
        </p:spPr>
        <p:txBody>
          <a:bodyPr anchorCtr="0" anchor="t" bIns="45700" lIns="91425" spcFirstLastPara="1" rIns="91425" wrap="square" tIns="45700">
            <a:noAutofit/>
          </a:bodyPr>
          <a:lstStyle/>
          <a:p>
            <a:pPr indent="-273050" lvl="0" marL="273050" rtl="0" algn="l">
              <a:spcBef>
                <a:spcPts val="0"/>
              </a:spcBef>
              <a:spcAft>
                <a:spcPts val="0"/>
              </a:spcAft>
              <a:buSzPts val="2470"/>
              <a:buChar char="⚫"/>
            </a:pPr>
            <a:r>
              <a:rPr b="1" lang="en-US"/>
              <a:t>An </a:t>
            </a:r>
            <a:r>
              <a:rPr b="1" lang="en-US">
                <a:solidFill>
                  <a:schemeClr val="dk2"/>
                </a:solidFill>
              </a:rPr>
              <a:t>evaluation plan</a:t>
            </a:r>
            <a:r>
              <a:rPr b="1" lang="en-US"/>
              <a:t> defines exactly what algorithm is used for each operation, and how the execution of the operations is coordinated.</a:t>
            </a:r>
            <a:endParaRPr/>
          </a:p>
        </p:txBody>
      </p:sp>
      <p:pic>
        <p:nvPicPr>
          <p:cNvPr id="551" name="Google Shape;551;p80"/>
          <p:cNvPicPr preferRelativeResize="0"/>
          <p:nvPr/>
        </p:nvPicPr>
        <p:blipFill rotWithShape="1">
          <a:blip r:embed="rId3">
            <a:alphaModFix/>
          </a:blip>
          <a:srcRect b="27365" l="9213" r="20525" t="20267"/>
          <a:stretch/>
        </p:blipFill>
        <p:spPr>
          <a:xfrm>
            <a:off x="1349375" y="2057400"/>
            <a:ext cx="6853238" cy="3830637"/>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5" name="Shape 555"/>
        <p:cNvGrpSpPr/>
        <p:nvPr/>
      </p:nvGrpSpPr>
      <p:grpSpPr>
        <a:xfrm>
          <a:off x="0" y="0"/>
          <a:ext cx="0" cy="0"/>
          <a:chOff x="0" y="0"/>
          <a:chExt cx="0" cy="0"/>
        </a:xfrm>
      </p:grpSpPr>
      <p:sp>
        <p:nvSpPr>
          <p:cNvPr id="556" name="Google Shape;556;p81"/>
          <p:cNvSpPr txBox="1"/>
          <p:nvPr>
            <p:ph idx="1" type="body"/>
          </p:nvPr>
        </p:nvSpPr>
        <p:spPr>
          <a:xfrm>
            <a:off x="-23495" y="1058545"/>
            <a:ext cx="9049385" cy="4389120"/>
          </a:xfrm>
          <a:prstGeom prst="rect">
            <a:avLst/>
          </a:prstGeom>
          <a:noFill/>
          <a:ln>
            <a:noFill/>
          </a:ln>
        </p:spPr>
        <p:txBody>
          <a:bodyPr anchorCtr="0" anchor="t" bIns="45700" lIns="91425" spcFirstLastPara="1" rIns="91425" wrap="square" tIns="45700">
            <a:noAutofit/>
          </a:bodyPr>
          <a:lstStyle/>
          <a:p>
            <a:pPr indent="-273050" lvl="0" marL="273050" rtl="0" algn="l">
              <a:spcBef>
                <a:spcPts val="0"/>
              </a:spcBef>
              <a:spcAft>
                <a:spcPts val="0"/>
              </a:spcAft>
              <a:buSzPts val="2470"/>
              <a:buChar char="⚫"/>
            </a:pPr>
            <a:r>
              <a:rPr lang="en-US"/>
              <a:t>The plan generator explores various plans for a query block by trying out different access paths, join methods, and join orders.</a:t>
            </a:r>
            <a:endParaRPr/>
          </a:p>
          <a:p>
            <a:pPr indent="-273050" lvl="0" marL="273050" rtl="0" algn="l">
              <a:spcBef>
                <a:spcPts val="520"/>
              </a:spcBef>
              <a:spcAft>
                <a:spcPts val="0"/>
              </a:spcAft>
              <a:buSzPts val="2470"/>
              <a:buChar char="⚫"/>
            </a:pPr>
            <a:r>
              <a:rPr lang="en-US"/>
              <a:t>Many plans are possible because of the various combinations that the database can use to produce the same result. </a:t>
            </a:r>
            <a:endParaRPr/>
          </a:p>
          <a:p>
            <a:pPr indent="-273050" lvl="0" marL="273050" rtl="0" algn="l">
              <a:spcBef>
                <a:spcPts val="520"/>
              </a:spcBef>
              <a:spcAft>
                <a:spcPts val="0"/>
              </a:spcAft>
              <a:buSzPts val="2470"/>
              <a:buChar char="⚫"/>
            </a:pPr>
            <a:r>
              <a:rPr lang="en-US"/>
              <a:t>The optimizer picks the plan with the lowest cost.</a:t>
            </a:r>
            <a:endParaRPr/>
          </a:p>
          <a:p>
            <a:pPr indent="-273050" lvl="0" marL="273050" rtl="0" algn="l">
              <a:spcBef>
                <a:spcPts val="520"/>
              </a:spcBef>
              <a:spcAft>
                <a:spcPts val="0"/>
              </a:spcAft>
              <a:buSzPts val="2470"/>
              <a:buChar char="⚫"/>
            </a:pPr>
            <a:r>
              <a:rPr lang="en-US"/>
              <a:t>The following graphic shows the optimizer testing different plans for an input query.</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0" name="Shape 560"/>
        <p:cNvGrpSpPr/>
        <p:nvPr/>
      </p:nvGrpSpPr>
      <p:grpSpPr>
        <a:xfrm>
          <a:off x="0" y="0"/>
          <a:ext cx="0" cy="0"/>
          <a:chOff x="0" y="0"/>
          <a:chExt cx="0" cy="0"/>
        </a:xfrm>
      </p:grpSpPr>
      <p:pic>
        <p:nvPicPr>
          <p:cNvPr id="561" name="Google Shape;561;p82"/>
          <p:cNvPicPr preferRelativeResize="0"/>
          <p:nvPr/>
        </p:nvPicPr>
        <p:blipFill rotWithShape="1">
          <a:blip r:embed="rId3">
            <a:alphaModFix/>
          </a:blip>
          <a:srcRect b="0" l="0" r="0" t="0"/>
          <a:stretch/>
        </p:blipFill>
        <p:spPr>
          <a:xfrm>
            <a:off x="843915" y="1205230"/>
            <a:ext cx="6591935" cy="504380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5" name="Shape 565"/>
        <p:cNvGrpSpPr/>
        <p:nvPr/>
      </p:nvGrpSpPr>
      <p:grpSpPr>
        <a:xfrm>
          <a:off x="0" y="0"/>
          <a:ext cx="0" cy="0"/>
          <a:chOff x="0" y="0"/>
          <a:chExt cx="0" cy="0"/>
        </a:xfrm>
      </p:grpSpPr>
      <p:sp>
        <p:nvSpPr>
          <p:cNvPr id="566" name="Google Shape;566;p83"/>
          <p:cNvSpPr txBox="1"/>
          <p:nvPr>
            <p:ph type="title"/>
          </p:nvPr>
        </p:nvSpPr>
        <p:spPr>
          <a:xfrm>
            <a:off x="457200" y="704850"/>
            <a:ext cx="8229600" cy="1143000"/>
          </a:xfrm>
          <a:prstGeom prst="rect">
            <a:avLst/>
          </a:prstGeom>
          <a:noFill/>
          <a:ln>
            <a:noFill/>
          </a:ln>
        </p:spPr>
        <p:txBody>
          <a:bodyPr anchorCtr="0" anchor="b" bIns="0" lIns="0" spcFirstLastPara="1" rIns="0" wrap="square" tIns="45700">
            <a:noAutofit/>
          </a:bodyPr>
          <a:lstStyle/>
          <a:p>
            <a:pPr indent="0" lvl="0" marL="0" rtl="0" algn="l">
              <a:spcBef>
                <a:spcPts val="0"/>
              </a:spcBef>
              <a:spcAft>
                <a:spcPts val="0"/>
              </a:spcAft>
              <a:buNone/>
            </a:pPr>
            <a:r>
              <a:t/>
            </a:r>
            <a:endParaRPr/>
          </a:p>
        </p:txBody>
      </p:sp>
      <p:sp>
        <p:nvSpPr>
          <p:cNvPr id="567" name="Google Shape;567;p83"/>
          <p:cNvSpPr txBox="1"/>
          <p:nvPr>
            <p:ph idx="1" type="body"/>
          </p:nvPr>
        </p:nvSpPr>
        <p:spPr>
          <a:xfrm>
            <a:off x="457200" y="1935163"/>
            <a:ext cx="8229600" cy="4389438"/>
          </a:xfrm>
          <a:prstGeom prst="rect">
            <a:avLst/>
          </a:prstGeom>
          <a:noFill/>
          <a:ln>
            <a:noFill/>
          </a:ln>
        </p:spPr>
        <p:txBody>
          <a:bodyPr anchorCtr="0" anchor="t" bIns="45700" lIns="91425" spcFirstLastPara="1" rIns="91425" wrap="square" tIns="45700">
            <a:noAutofit/>
          </a:bodyPr>
          <a:lstStyle/>
          <a:p>
            <a:pPr indent="-273050" lvl="0" marL="273050" marR="0" rtl="0" algn="l">
              <a:lnSpc>
                <a:spcPct val="100000"/>
              </a:lnSpc>
              <a:spcBef>
                <a:spcPts val="0"/>
              </a:spcBef>
              <a:spcAft>
                <a:spcPts val="0"/>
              </a:spcAft>
              <a:buClr>
                <a:srgbClr val="0BD0D9"/>
              </a:buClr>
              <a:buSzPts val="2470"/>
              <a:buFont typeface="Noto Sans Symbols"/>
              <a:buChar char="⚫"/>
            </a:pPr>
            <a:r>
              <a:rPr b="0" i="0" lang="en-US" sz="2600" u="none" cap="none" strike="noStrike">
                <a:solidFill>
                  <a:schemeClr val="dk1"/>
                </a:solidFill>
                <a:latin typeface="Constantia"/>
                <a:ea typeface="Constantia"/>
                <a:cs typeface="Constantia"/>
                <a:sym typeface="Constantia"/>
              </a:rPr>
              <a:t>Evaluation: </a:t>
            </a:r>
            <a:endParaRPr b="0" i="0" sz="1800" u="none" cap="none" strike="noStrike">
              <a:solidFill>
                <a:schemeClr val="dk1"/>
              </a:solidFill>
              <a:latin typeface="Constantia"/>
              <a:ea typeface="Constantia"/>
              <a:cs typeface="Constantia"/>
              <a:sym typeface="Constantia"/>
            </a:endParaRPr>
          </a:p>
          <a:p>
            <a:pPr indent="-246380" lvl="1" marL="640080" marR="0" rtl="0" algn="l">
              <a:lnSpc>
                <a:spcPct val="100000"/>
              </a:lnSpc>
              <a:spcBef>
                <a:spcPts val="360"/>
              </a:spcBef>
              <a:spcAft>
                <a:spcPts val="0"/>
              </a:spcAft>
              <a:buClr>
                <a:schemeClr val="accent1"/>
              </a:buClr>
              <a:buSzPts val="1530"/>
              <a:buFont typeface="Noto Sans Symbols"/>
              <a:buChar char="⚫"/>
            </a:pPr>
            <a:r>
              <a:rPr b="0" i="0" lang="en-US" sz="1800" u="none" cap="none" strike="noStrike">
                <a:solidFill>
                  <a:schemeClr val="dk1"/>
                </a:solidFill>
                <a:latin typeface="Constantia"/>
                <a:ea typeface="Constantia"/>
                <a:cs typeface="Constantia"/>
                <a:sym typeface="Constantia"/>
              </a:rPr>
              <a:t>The query-execution engine takes a query-evaluation plan, executes that plan, and returns the answers to the query.</a:t>
            </a:r>
            <a:endParaRPr/>
          </a:p>
          <a:p>
            <a:pPr indent="-246380" lvl="1" marL="640080" marR="0" rtl="0" algn="l">
              <a:lnSpc>
                <a:spcPct val="100000"/>
              </a:lnSpc>
              <a:spcBef>
                <a:spcPts val="360"/>
              </a:spcBef>
              <a:spcAft>
                <a:spcPts val="0"/>
              </a:spcAft>
              <a:buClr>
                <a:schemeClr val="accent1"/>
              </a:buClr>
              <a:buSzPts val="1530"/>
              <a:buFont typeface="Noto Sans Symbols"/>
              <a:buChar char="⚫"/>
            </a:pPr>
            <a:r>
              <a:rPr b="0" i="0" lang="en-US" sz="1800" u="none" cap="none" strike="noStrike">
                <a:solidFill>
                  <a:schemeClr val="dk1"/>
                </a:solidFill>
                <a:latin typeface="Constantia"/>
                <a:ea typeface="Constantia"/>
                <a:cs typeface="Constantia"/>
                <a:sym typeface="Constantia"/>
              </a:rPr>
              <a:t>The runtime database processor then executes the access routines against the database.</a:t>
            </a:r>
            <a:endParaRPr/>
          </a:p>
          <a:p>
            <a:pPr indent="-246380" lvl="1" marL="640080" marR="0" rtl="0" algn="l">
              <a:lnSpc>
                <a:spcPct val="100000"/>
              </a:lnSpc>
              <a:spcBef>
                <a:spcPts val="360"/>
              </a:spcBef>
              <a:spcAft>
                <a:spcPts val="0"/>
              </a:spcAft>
              <a:buClr>
                <a:schemeClr val="accent1"/>
              </a:buClr>
              <a:buSzPts val="1530"/>
              <a:buFont typeface="Noto Sans Symbols"/>
              <a:buChar char="⚫"/>
            </a:pPr>
            <a:r>
              <a:rPr b="0" i="0" lang="en-US" sz="1800" u="none" cap="none" strike="noStrike">
                <a:solidFill>
                  <a:schemeClr val="dk1"/>
                </a:solidFill>
                <a:latin typeface="Constantia"/>
                <a:ea typeface="Constantia"/>
                <a:cs typeface="Constantia"/>
                <a:sym typeface="Constantia"/>
              </a:rPr>
              <a:t>The results are returned to the application</a:t>
            </a:r>
            <a:endParaRPr/>
          </a:p>
          <a:p>
            <a:pPr indent="0" lvl="1" marL="393700" marR="0" rtl="0" algn="l">
              <a:lnSpc>
                <a:spcPct val="100000"/>
              </a:lnSpc>
              <a:spcBef>
                <a:spcPts val="360"/>
              </a:spcBef>
              <a:spcAft>
                <a:spcPts val="0"/>
              </a:spcAft>
              <a:buClr>
                <a:schemeClr val="accent1"/>
              </a:buClr>
              <a:buSzPts val="1530"/>
              <a:buFont typeface="Noto Sans Symbols"/>
              <a:buNone/>
            </a:pPr>
            <a:r>
              <a:t/>
            </a:r>
            <a:endParaRPr b="0" i="0" sz="1800" u="none" cap="none" strike="noStrike">
              <a:solidFill>
                <a:schemeClr val="dk1"/>
              </a:solidFill>
              <a:latin typeface="Constantia"/>
              <a:ea typeface="Constantia"/>
              <a:cs typeface="Constantia"/>
              <a:sym typeface="Constantia"/>
            </a:endParaRPr>
          </a:p>
          <a:p>
            <a:pPr indent="0" lvl="0" marL="0" marR="0" rtl="0" algn="l">
              <a:lnSpc>
                <a:spcPct val="100000"/>
              </a:lnSpc>
              <a:spcBef>
                <a:spcPts val="520"/>
              </a:spcBef>
              <a:spcAft>
                <a:spcPts val="0"/>
              </a:spcAft>
              <a:buClr>
                <a:srgbClr val="0BD0D9"/>
              </a:buClr>
              <a:buSzPts val="2470"/>
              <a:buFont typeface="Noto Sans Symbols"/>
              <a:buNone/>
            </a:pPr>
            <a:r>
              <a:t/>
            </a:r>
            <a:endParaRPr b="0" i="0" sz="2600" u="none" cap="none" strike="noStrike">
              <a:solidFill>
                <a:schemeClr val="dk1"/>
              </a:solidFill>
              <a:latin typeface="Constantia"/>
              <a:ea typeface="Constantia"/>
              <a:cs typeface="Constantia"/>
              <a:sym typeface="Constantia"/>
            </a:endParaRPr>
          </a:p>
          <a:p>
            <a:pPr indent="0" lvl="0" marL="0" marR="0" rtl="0" algn="l">
              <a:lnSpc>
                <a:spcPct val="100000"/>
              </a:lnSpc>
              <a:spcBef>
                <a:spcPts val="520"/>
              </a:spcBef>
              <a:spcAft>
                <a:spcPts val="0"/>
              </a:spcAft>
              <a:buClr>
                <a:srgbClr val="0BD0D9"/>
              </a:buClr>
              <a:buSzPts val="2470"/>
              <a:buFont typeface="Noto Sans Symbols"/>
              <a:buNone/>
            </a:pPr>
            <a:r>
              <a:t/>
            </a:r>
            <a:endParaRPr b="0" i="0" sz="2600" u="none" cap="none" strike="noStrike">
              <a:solidFill>
                <a:schemeClr val="dk1"/>
              </a:solidFill>
              <a:latin typeface="Constantia"/>
              <a:ea typeface="Constantia"/>
              <a:cs typeface="Constantia"/>
              <a:sym typeface="Constantia"/>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1" name="Shape 571"/>
        <p:cNvGrpSpPr/>
        <p:nvPr/>
      </p:nvGrpSpPr>
      <p:grpSpPr>
        <a:xfrm>
          <a:off x="0" y="0"/>
          <a:ext cx="0" cy="0"/>
          <a:chOff x="0" y="0"/>
          <a:chExt cx="0" cy="0"/>
        </a:xfrm>
      </p:grpSpPr>
      <p:sp>
        <p:nvSpPr>
          <p:cNvPr id="572" name="Google Shape;572;p84"/>
          <p:cNvSpPr txBox="1"/>
          <p:nvPr>
            <p:ph type="title"/>
          </p:nvPr>
        </p:nvSpPr>
        <p:spPr>
          <a:xfrm>
            <a:off x="457200" y="0"/>
            <a:ext cx="8229600" cy="609600"/>
          </a:xfrm>
          <a:prstGeom prst="rect">
            <a:avLst/>
          </a:prstGeom>
          <a:noFill/>
          <a:ln>
            <a:noFill/>
          </a:ln>
        </p:spPr>
        <p:txBody>
          <a:bodyPr anchorCtr="0" anchor="b" bIns="0" lIns="0" spcFirstLastPara="1" rIns="0" wrap="square" tIns="45700">
            <a:noAutofit/>
          </a:bodyPr>
          <a:lstStyle/>
          <a:p>
            <a:pPr indent="0" lvl="0" marL="0" rtl="0" algn="l">
              <a:spcBef>
                <a:spcPts val="0"/>
              </a:spcBef>
              <a:spcAft>
                <a:spcPts val="0"/>
              </a:spcAft>
              <a:buNone/>
            </a:pPr>
            <a:r>
              <a:rPr b="1" lang="en-US" sz="3600"/>
              <a:t>Summary:</a:t>
            </a:r>
            <a:endParaRPr/>
          </a:p>
        </p:txBody>
      </p:sp>
      <p:sp>
        <p:nvSpPr>
          <p:cNvPr id="573" name="Google Shape;573;p84"/>
          <p:cNvSpPr txBox="1"/>
          <p:nvPr>
            <p:ph idx="1" type="body"/>
          </p:nvPr>
        </p:nvSpPr>
        <p:spPr>
          <a:xfrm>
            <a:off x="152400" y="762000"/>
            <a:ext cx="8229600" cy="4389437"/>
          </a:xfrm>
          <a:prstGeom prst="rect">
            <a:avLst/>
          </a:prstGeom>
          <a:noFill/>
          <a:ln>
            <a:noFill/>
          </a:ln>
        </p:spPr>
        <p:txBody>
          <a:bodyPr anchorCtr="0" anchor="t" bIns="45700" lIns="91425" spcFirstLastPara="1" rIns="91425" wrap="square" tIns="45700">
            <a:noAutofit/>
          </a:bodyPr>
          <a:lstStyle/>
          <a:p>
            <a:pPr indent="-273050" lvl="0" marL="273050" rtl="0" algn="l">
              <a:spcBef>
                <a:spcPts val="0"/>
              </a:spcBef>
              <a:spcAft>
                <a:spcPts val="0"/>
              </a:spcAft>
              <a:buSzPts val="2470"/>
              <a:buChar char="⚫"/>
            </a:pPr>
            <a:r>
              <a:rPr b="0" i="0" lang="en-US">
                <a:solidFill>
                  <a:srgbClr val="3A3A3A"/>
                </a:solidFill>
                <a:latin typeface="Raleway"/>
                <a:ea typeface="Raleway"/>
                <a:cs typeface="Raleway"/>
                <a:sym typeface="Raleway"/>
              </a:rPr>
              <a:t>The main goal of creating a database is to store the related data at one place, access and manipulate them as and when it is required by the user.</a:t>
            </a:r>
            <a:endParaRPr/>
          </a:p>
          <a:p>
            <a:pPr indent="-273050" lvl="0" marL="273050" rtl="0" algn="l">
              <a:spcBef>
                <a:spcPts val="520"/>
              </a:spcBef>
              <a:spcAft>
                <a:spcPts val="0"/>
              </a:spcAft>
              <a:buSzPts val="2470"/>
              <a:buChar char="⚫"/>
            </a:pPr>
            <a:r>
              <a:rPr b="0" i="0" lang="en-US">
                <a:solidFill>
                  <a:srgbClr val="3A3A3A"/>
                </a:solidFill>
                <a:latin typeface="Raleway"/>
                <a:ea typeface="Raleway"/>
                <a:cs typeface="Raleway"/>
                <a:sym typeface="Raleway"/>
              </a:rPr>
              <a:t> Accessing and manipulating the data should be done efficiently i.e. it should be accessed easily and quickly. </a:t>
            </a:r>
            <a:endParaRPr/>
          </a:p>
          <a:p>
            <a:pPr indent="-273050" lvl="0" marL="273050" rtl="0" algn="l">
              <a:spcBef>
                <a:spcPts val="520"/>
              </a:spcBef>
              <a:spcAft>
                <a:spcPts val="0"/>
              </a:spcAft>
              <a:buSzPts val="2470"/>
              <a:buChar char="⚫"/>
            </a:pPr>
            <a:r>
              <a:rPr b="0" i="0" lang="en-US">
                <a:solidFill>
                  <a:srgbClr val="3A3A3A"/>
                </a:solidFill>
                <a:latin typeface="Raleway"/>
                <a:ea typeface="Raleway"/>
                <a:cs typeface="Raleway"/>
                <a:sym typeface="Raleway"/>
              </a:rPr>
              <a:t>This SQL is a high level language created to build a bridge between user and DBMS for their communication. </a:t>
            </a:r>
            <a:endParaRPr/>
          </a:p>
          <a:p>
            <a:pPr indent="-273050" lvl="0" marL="273050" rtl="0" algn="l">
              <a:spcBef>
                <a:spcPts val="520"/>
              </a:spcBef>
              <a:spcAft>
                <a:spcPts val="0"/>
              </a:spcAft>
              <a:buSzPts val="2470"/>
              <a:buChar char="⚫"/>
            </a:pPr>
            <a:r>
              <a:rPr b="0" i="0" lang="en-US">
                <a:solidFill>
                  <a:srgbClr val="3A3A3A"/>
                </a:solidFill>
                <a:latin typeface="Raleway"/>
                <a:ea typeface="Raleway"/>
                <a:cs typeface="Raleway"/>
                <a:sym typeface="Raleway"/>
              </a:rPr>
              <a:t>But the underlying systems in the DBMS will not understand SQL. </a:t>
            </a:r>
            <a:endParaRPr/>
          </a:p>
          <a:p>
            <a:pPr indent="-273050" lvl="0" marL="273050" rtl="0" algn="l">
              <a:spcBef>
                <a:spcPts val="520"/>
              </a:spcBef>
              <a:spcAft>
                <a:spcPts val="0"/>
              </a:spcAft>
              <a:buSzPts val="2470"/>
              <a:buChar char="⚫"/>
            </a:pPr>
            <a:r>
              <a:rPr b="0" i="0" lang="en-US">
                <a:solidFill>
                  <a:srgbClr val="3A3A3A"/>
                </a:solidFill>
                <a:latin typeface="Raleway"/>
                <a:ea typeface="Raleway"/>
                <a:cs typeface="Raleway"/>
                <a:sym typeface="Raleway"/>
              </a:rPr>
              <a:t>There has to be some low level language which these systems can understand. </a:t>
            </a:r>
            <a:endParaRPr/>
          </a:p>
          <a:p>
            <a:pPr indent="0" lvl="0" marL="0" rtl="0" algn="l">
              <a:spcBef>
                <a:spcPts val="520"/>
              </a:spcBef>
              <a:spcAft>
                <a:spcPts val="0"/>
              </a:spcAft>
              <a:buSzPts val="2470"/>
              <a:buNone/>
            </a:pPr>
            <a:br>
              <a:rPr lang="en-US"/>
            </a:b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7" name="Shape 577"/>
        <p:cNvGrpSpPr/>
        <p:nvPr/>
      </p:nvGrpSpPr>
      <p:grpSpPr>
        <a:xfrm>
          <a:off x="0" y="0"/>
          <a:ext cx="0" cy="0"/>
          <a:chOff x="0" y="0"/>
          <a:chExt cx="0" cy="0"/>
        </a:xfrm>
      </p:grpSpPr>
      <p:sp>
        <p:nvSpPr>
          <p:cNvPr id="578" name="Google Shape;578;p85"/>
          <p:cNvSpPr txBox="1"/>
          <p:nvPr>
            <p:ph idx="1" type="body"/>
          </p:nvPr>
        </p:nvSpPr>
        <p:spPr>
          <a:xfrm>
            <a:off x="457200" y="228600"/>
            <a:ext cx="8229600" cy="4389437"/>
          </a:xfrm>
          <a:prstGeom prst="rect">
            <a:avLst/>
          </a:prstGeom>
          <a:noFill/>
          <a:ln>
            <a:noFill/>
          </a:ln>
        </p:spPr>
        <p:txBody>
          <a:bodyPr anchorCtr="0" anchor="t" bIns="45700" lIns="91425" spcFirstLastPara="1" rIns="91425" wrap="square" tIns="45700">
            <a:noAutofit/>
          </a:bodyPr>
          <a:lstStyle/>
          <a:p>
            <a:pPr indent="-273050" lvl="0" marL="273050" rtl="0" algn="l">
              <a:spcBef>
                <a:spcPts val="0"/>
              </a:spcBef>
              <a:spcAft>
                <a:spcPts val="0"/>
              </a:spcAft>
              <a:buSzPts val="2470"/>
              <a:buChar char="⚫"/>
            </a:pPr>
            <a:r>
              <a:rPr lang="en-US">
                <a:solidFill>
                  <a:srgbClr val="3A3A3A"/>
                </a:solidFill>
                <a:latin typeface="Raleway"/>
                <a:ea typeface="Raleway"/>
                <a:cs typeface="Raleway"/>
                <a:sym typeface="Raleway"/>
              </a:rPr>
              <a:t>A</a:t>
            </a:r>
            <a:r>
              <a:rPr b="0" i="0" lang="en-US">
                <a:solidFill>
                  <a:srgbClr val="3A3A3A"/>
                </a:solidFill>
                <a:latin typeface="Raleway"/>
                <a:ea typeface="Raleway"/>
                <a:cs typeface="Raleway"/>
                <a:sym typeface="Raleway"/>
              </a:rPr>
              <a:t>ny query written in SQL is converted into low level language using relational algebra which system can understand.</a:t>
            </a:r>
            <a:endParaRPr/>
          </a:p>
          <a:p>
            <a:pPr indent="-273050" lvl="0" marL="273050" rtl="0" algn="l">
              <a:spcBef>
                <a:spcPts val="520"/>
              </a:spcBef>
              <a:spcAft>
                <a:spcPts val="0"/>
              </a:spcAft>
              <a:buSzPts val="2470"/>
              <a:buChar char="⚫"/>
            </a:pPr>
            <a:r>
              <a:rPr b="0" i="0" lang="en-US">
                <a:solidFill>
                  <a:srgbClr val="3A3A3A"/>
                </a:solidFill>
                <a:latin typeface="Raleway"/>
                <a:ea typeface="Raleway"/>
                <a:cs typeface="Raleway"/>
                <a:sym typeface="Raleway"/>
              </a:rPr>
              <a:t> But it will be difficult for any user to directly write relational algebra kind of queries. It requires thorough knowledge of it. </a:t>
            </a:r>
            <a:endParaRPr/>
          </a:p>
          <a:p>
            <a:pPr indent="-273050" lvl="0" marL="273050" rtl="0" algn="l">
              <a:spcBef>
                <a:spcPts val="520"/>
              </a:spcBef>
              <a:spcAft>
                <a:spcPts val="0"/>
              </a:spcAft>
              <a:buSzPts val="2470"/>
              <a:buChar char="⚫"/>
            </a:pPr>
            <a:r>
              <a:rPr b="0" i="0" lang="en-US">
                <a:solidFill>
                  <a:srgbClr val="3A3A3A"/>
                </a:solidFill>
                <a:latin typeface="Raleway"/>
                <a:ea typeface="Raleway"/>
                <a:cs typeface="Raleway"/>
                <a:sym typeface="Raleway"/>
              </a:rPr>
              <a:t>Hence what DBMS does is it asks its users to write query in SQL. </a:t>
            </a:r>
            <a:endParaRPr/>
          </a:p>
          <a:p>
            <a:pPr indent="-273050" lvl="0" marL="273050" rtl="0" algn="l">
              <a:spcBef>
                <a:spcPts val="520"/>
              </a:spcBef>
              <a:spcAft>
                <a:spcPts val="0"/>
              </a:spcAft>
              <a:buSzPts val="2470"/>
              <a:buChar char="⚫"/>
            </a:pPr>
            <a:r>
              <a:rPr b="0" i="0" lang="en-US">
                <a:solidFill>
                  <a:srgbClr val="3A3A3A"/>
                </a:solidFill>
                <a:latin typeface="Raleway"/>
                <a:ea typeface="Raleway"/>
                <a:cs typeface="Raleway"/>
                <a:sym typeface="Raleway"/>
              </a:rPr>
              <a:t>It verifies the code written by the user and then converts them into low level languages. </a:t>
            </a:r>
            <a:endParaRPr/>
          </a:p>
          <a:p>
            <a:pPr indent="-273050" lvl="0" marL="273050" rtl="0" algn="l">
              <a:spcBef>
                <a:spcPts val="520"/>
              </a:spcBef>
              <a:spcAft>
                <a:spcPts val="0"/>
              </a:spcAft>
              <a:buSzPts val="2470"/>
              <a:buChar char="⚫"/>
            </a:pPr>
            <a:r>
              <a:rPr b="0" i="0" lang="en-US">
                <a:solidFill>
                  <a:srgbClr val="3A3A3A"/>
                </a:solidFill>
                <a:latin typeface="Raleway"/>
                <a:ea typeface="Raleway"/>
                <a:cs typeface="Raleway"/>
                <a:sym typeface="Raleway"/>
              </a:rPr>
              <a:t>It then selects the best execution path and executes the query and gets the data from internal memory. </a:t>
            </a:r>
            <a:endParaRPr/>
          </a:p>
          <a:p>
            <a:pPr indent="-273050" lvl="0" marL="273050" rtl="0" algn="l">
              <a:spcBef>
                <a:spcPts val="520"/>
              </a:spcBef>
              <a:spcAft>
                <a:spcPts val="0"/>
              </a:spcAft>
              <a:buSzPts val="2470"/>
              <a:buChar char="⚫"/>
            </a:pPr>
            <a:r>
              <a:rPr b="0" i="0" lang="en-US">
                <a:solidFill>
                  <a:srgbClr val="3A3A3A"/>
                </a:solidFill>
                <a:latin typeface="Raleway"/>
                <a:ea typeface="Raleway"/>
                <a:cs typeface="Raleway"/>
                <a:sym typeface="Raleway"/>
              </a:rPr>
              <a:t>All these processes are together known as query processing.</a:t>
            </a:r>
            <a:br>
              <a:rPr lang="en-US"/>
            </a:br>
            <a:br>
              <a:rPr lang="en-US"/>
            </a:b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2" name="Shape 582"/>
        <p:cNvGrpSpPr/>
        <p:nvPr/>
      </p:nvGrpSpPr>
      <p:grpSpPr>
        <a:xfrm>
          <a:off x="0" y="0"/>
          <a:ext cx="0" cy="0"/>
          <a:chOff x="0" y="0"/>
          <a:chExt cx="0" cy="0"/>
        </a:xfrm>
      </p:grpSpPr>
      <p:sp>
        <p:nvSpPr>
          <p:cNvPr id="583" name="Google Shape;583;p86"/>
          <p:cNvSpPr txBox="1"/>
          <p:nvPr>
            <p:ph idx="1" type="body"/>
          </p:nvPr>
        </p:nvSpPr>
        <p:spPr>
          <a:xfrm>
            <a:off x="457200" y="1935163"/>
            <a:ext cx="8229600" cy="4389437"/>
          </a:xfrm>
          <a:prstGeom prst="rect">
            <a:avLst/>
          </a:prstGeom>
          <a:noFill/>
          <a:ln>
            <a:noFill/>
          </a:ln>
        </p:spPr>
        <p:txBody>
          <a:bodyPr anchorCtr="0" anchor="t" bIns="45700" lIns="91425" spcFirstLastPara="1" rIns="91425" wrap="square" tIns="45700">
            <a:noAutofit/>
          </a:bodyPr>
          <a:lstStyle/>
          <a:p>
            <a:pPr indent="-273050" lvl="0" marL="273050" rtl="0" algn="l">
              <a:spcBef>
                <a:spcPts val="0"/>
              </a:spcBef>
              <a:spcAft>
                <a:spcPts val="0"/>
              </a:spcAft>
              <a:buSzPts val="2470"/>
              <a:buChar char="⚫"/>
            </a:pPr>
            <a:r>
              <a:rPr b="0" i="0" lang="en-US">
                <a:solidFill>
                  <a:srgbClr val="0A0002"/>
                </a:solidFill>
                <a:latin typeface="Raleway"/>
                <a:ea typeface="Raleway"/>
                <a:cs typeface="Raleway"/>
                <a:sym typeface="Raleway"/>
              </a:rPr>
              <a:t>Query Processing</a:t>
            </a:r>
            <a:endParaRPr/>
          </a:p>
          <a:p>
            <a:pPr indent="-273050" lvl="0" marL="273050" rtl="0" algn="l">
              <a:spcBef>
                <a:spcPts val="520"/>
              </a:spcBef>
              <a:spcAft>
                <a:spcPts val="0"/>
              </a:spcAft>
              <a:buSzPts val="2470"/>
              <a:buChar char="⚫"/>
            </a:pPr>
            <a:r>
              <a:rPr b="0" i="0" lang="en-US">
                <a:solidFill>
                  <a:srgbClr val="3A3A3A"/>
                </a:solidFill>
                <a:latin typeface="Raleway"/>
                <a:ea typeface="Raleway"/>
                <a:cs typeface="Raleway"/>
                <a:sym typeface="Raleway"/>
              </a:rPr>
              <a:t>It is the step by step process of breaking the high level language into low level language which machine can understand and perform the requested action for user. Query processor in the DBMS performs this task.</a:t>
            </a:r>
            <a:endParaRPr/>
          </a:p>
          <a:p>
            <a:pPr indent="-273050" lvl="0" marL="273050" rtl="0" algn="l">
              <a:spcBef>
                <a:spcPts val="520"/>
              </a:spcBef>
              <a:spcAft>
                <a:spcPts val="0"/>
              </a:spcAft>
              <a:buSzPts val="2470"/>
              <a:buChar char="⚫"/>
            </a:pPr>
            <a:br>
              <a:rPr b="0" i="0" lang="en-US">
                <a:solidFill>
                  <a:srgbClr val="333333"/>
                </a:solidFill>
                <a:latin typeface="Inter"/>
                <a:ea typeface="Inter"/>
                <a:cs typeface="Inter"/>
                <a:sym typeface="Inter"/>
              </a:rPr>
            </a:br>
            <a:endParaRPr b="0" i="0">
              <a:solidFill>
                <a:srgbClr val="3A3A3A"/>
              </a:solidFill>
              <a:latin typeface="Raleway"/>
              <a:ea typeface="Raleway"/>
              <a:cs typeface="Raleway"/>
              <a:sym typeface="Raleway"/>
            </a:endParaRPr>
          </a:p>
          <a:p>
            <a:pPr indent="0" lvl="0" marL="0" rtl="0" algn="l">
              <a:spcBef>
                <a:spcPts val="520"/>
              </a:spcBef>
              <a:spcAft>
                <a:spcPts val="0"/>
              </a:spcAft>
              <a:buSzPts val="2470"/>
              <a:buNone/>
            </a:pPr>
            <a:br>
              <a:rPr lang="en-US"/>
            </a:br>
            <a:br>
              <a:rPr lang="en-US"/>
            </a:b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7" name="Shape 587"/>
        <p:cNvGrpSpPr/>
        <p:nvPr/>
      </p:nvGrpSpPr>
      <p:grpSpPr>
        <a:xfrm>
          <a:off x="0" y="0"/>
          <a:ext cx="0" cy="0"/>
          <a:chOff x="0" y="0"/>
          <a:chExt cx="0" cy="0"/>
        </a:xfrm>
      </p:grpSpPr>
      <p:sp>
        <p:nvSpPr>
          <p:cNvPr id="588" name="Google Shape;588;p87"/>
          <p:cNvSpPr txBox="1"/>
          <p:nvPr>
            <p:ph idx="1" type="body"/>
          </p:nvPr>
        </p:nvSpPr>
        <p:spPr>
          <a:xfrm>
            <a:off x="457200" y="549275"/>
            <a:ext cx="7148830" cy="5805805"/>
          </a:xfrm>
          <a:prstGeom prst="rect">
            <a:avLst/>
          </a:prstGeom>
          <a:noFill/>
          <a:ln>
            <a:noFill/>
          </a:ln>
        </p:spPr>
        <p:txBody>
          <a:bodyPr anchorCtr="0" anchor="t" bIns="45700" lIns="91425" spcFirstLastPara="1" rIns="91425" wrap="square" tIns="45700">
            <a:noAutofit/>
          </a:bodyPr>
          <a:lstStyle/>
          <a:p>
            <a:pPr indent="-273050" lvl="0" marL="273050" rtl="0" algn="l">
              <a:spcBef>
                <a:spcPts val="0"/>
              </a:spcBef>
              <a:spcAft>
                <a:spcPts val="0"/>
              </a:spcAft>
              <a:buSzPts val="2470"/>
              <a:buChar char="⚫"/>
            </a:pPr>
            <a:r>
              <a:rPr lang="en-US"/>
              <a:t>The major steps involved in query processing:</a:t>
            </a:r>
            <a:endParaRPr/>
          </a:p>
          <a:p>
            <a:pPr indent="-116204" lvl="0" marL="273050" rtl="0" algn="l">
              <a:spcBef>
                <a:spcPts val="520"/>
              </a:spcBef>
              <a:spcAft>
                <a:spcPts val="0"/>
              </a:spcAft>
              <a:buSzPts val="2470"/>
              <a:buNone/>
            </a:pPr>
            <a:r>
              <a:t/>
            </a:r>
            <a:endParaRPr/>
          </a:p>
        </p:txBody>
      </p:sp>
      <p:pic>
        <p:nvPicPr>
          <p:cNvPr id="589" name="Google Shape;589;p87"/>
          <p:cNvPicPr preferRelativeResize="0"/>
          <p:nvPr/>
        </p:nvPicPr>
        <p:blipFill rotWithShape="1">
          <a:blip r:embed="rId3">
            <a:alphaModFix/>
          </a:blip>
          <a:srcRect b="0" l="0" r="0" t="0"/>
          <a:stretch/>
        </p:blipFill>
        <p:spPr>
          <a:xfrm>
            <a:off x="457200" y="1713230"/>
            <a:ext cx="7747635" cy="477710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3" name="Shape 593"/>
        <p:cNvGrpSpPr/>
        <p:nvPr/>
      </p:nvGrpSpPr>
      <p:grpSpPr>
        <a:xfrm>
          <a:off x="0" y="0"/>
          <a:ext cx="0" cy="0"/>
          <a:chOff x="0" y="0"/>
          <a:chExt cx="0" cy="0"/>
        </a:xfrm>
      </p:grpSpPr>
      <p:sp>
        <p:nvSpPr>
          <p:cNvPr id="594" name="Google Shape;594;p88"/>
          <p:cNvSpPr txBox="1"/>
          <p:nvPr>
            <p:ph idx="1" type="body"/>
          </p:nvPr>
        </p:nvSpPr>
        <p:spPr>
          <a:xfrm>
            <a:off x="457200" y="381000"/>
            <a:ext cx="8229600" cy="4389437"/>
          </a:xfrm>
          <a:prstGeom prst="rect">
            <a:avLst/>
          </a:prstGeom>
          <a:noFill/>
          <a:ln>
            <a:noFill/>
          </a:ln>
        </p:spPr>
        <p:txBody>
          <a:bodyPr anchorCtr="0" anchor="t" bIns="45700" lIns="91425" spcFirstLastPara="1" rIns="91425" wrap="square" tIns="45700">
            <a:noAutofit/>
          </a:bodyPr>
          <a:lstStyle/>
          <a:p>
            <a:pPr indent="-273050" lvl="0" marL="273050" rtl="0" algn="l">
              <a:spcBef>
                <a:spcPts val="0"/>
              </a:spcBef>
              <a:spcAft>
                <a:spcPts val="0"/>
              </a:spcAft>
              <a:buSzPts val="2470"/>
              <a:buChar char="⚫"/>
            </a:pPr>
            <a:r>
              <a:rPr b="0" i="0" lang="en-US">
                <a:solidFill>
                  <a:srgbClr val="3A3A3A"/>
                </a:solidFill>
                <a:latin typeface="Raleway"/>
                <a:ea typeface="Raleway"/>
                <a:cs typeface="Raleway"/>
                <a:sym typeface="Raleway"/>
              </a:rPr>
              <a:t>When a query is submitted to the database, it is received by the query compiler.</a:t>
            </a:r>
            <a:endParaRPr/>
          </a:p>
          <a:p>
            <a:pPr indent="-273050" lvl="0" marL="273050" rtl="0" algn="l">
              <a:spcBef>
                <a:spcPts val="520"/>
              </a:spcBef>
              <a:spcAft>
                <a:spcPts val="0"/>
              </a:spcAft>
              <a:buSzPts val="2470"/>
              <a:buChar char="⚫"/>
            </a:pPr>
            <a:r>
              <a:rPr b="0" i="0" lang="en-US">
                <a:solidFill>
                  <a:srgbClr val="3A3A3A"/>
                </a:solidFill>
                <a:latin typeface="Raleway"/>
                <a:ea typeface="Raleway"/>
                <a:cs typeface="Raleway"/>
                <a:sym typeface="Raleway"/>
              </a:rPr>
              <a:t> It then scans the query and divides it into individual tokens. </a:t>
            </a:r>
            <a:endParaRPr/>
          </a:p>
          <a:p>
            <a:pPr indent="-273050" lvl="0" marL="273050" rtl="0" algn="l">
              <a:spcBef>
                <a:spcPts val="520"/>
              </a:spcBef>
              <a:spcAft>
                <a:spcPts val="0"/>
              </a:spcAft>
              <a:buSzPts val="2470"/>
              <a:buChar char="⚫"/>
            </a:pPr>
            <a:r>
              <a:rPr b="0" i="0" lang="en-US">
                <a:solidFill>
                  <a:srgbClr val="3A3A3A"/>
                </a:solidFill>
                <a:latin typeface="Raleway"/>
                <a:ea typeface="Raleway"/>
                <a:cs typeface="Raleway"/>
                <a:sym typeface="Raleway"/>
              </a:rPr>
              <a:t>Once the tokens are generated, they are verified for their correctness by the parser. </a:t>
            </a:r>
            <a:endParaRPr/>
          </a:p>
          <a:p>
            <a:pPr indent="-273050" lvl="0" marL="273050" rtl="0" algn="l">
              <a:spcBef>
                <a:spcPts val="520"/>
              </a:spcBef>
              <a:spcAft>
                <a:spcPts val="0"/>
              </a:spcAft>
              <a:buSzPts val="2470"/>
              <a:buChar char="⚫"/>
            </a:pPr>
            <a:r>
              <a:rPr b="0" i="0" lang="en-US">
                <a:solidFill>
                  <a:srgbClr val="3A3A3A"/>
                </a:solidFill>
                <a:latin typeface="Raleway"/>
                <a:ea typeface="Raleway"/>
                <a:cs typeface="Raleway"/>
                <a:sym typeface="Raleway"/>
              </a:rPr>
              <a:t>Then the tokenized queries are transformed into different possible relational expressions, relational trees and relational graphs (Query Plans). </a:t>
            </a:r>
            <a:endParaRPr/>
          </a:p>
          <a:p>
            <a:pPr indent="-273050" lvl="0" marL="273050" rtl="0" algn="l">
              <a:spcBef>
                <a:spcPts val="520"/>
              </a:spcBef>
              <a:spcAft>
                <a:spcPts val="0"/>
              </a:spcAft>
              <a:buSzPts val="2470"/>
              <a:buChar char="⚫"/>
            </a:pPr>
            <a:r>
              <a:rPr b="0" i="0" lang="en-US">
                <a:solidFill>
                  <a:srgbClr val="3A3A3A"/>
                </a:solidFill>
                <a:latin typeface="Raleway"/>
                <a:ea typeface="Raleway"/>
                <a:cs typeface="Raleway"/>
                <a:sym typeface="Raleway"/>
              </a:rPr>
              <a:t>Query optimizer then picks them to identify the best query plan to process. </a:t>
            </a:r>
            <a:endParaRPr/>
          </a:p>
          <a:p>
            <a:pPr indent="-273050" lvl="0" marL="273050" rtl="0" algn="l">
              <a:spcBef>
                <a:spcPts val="520"/>
              </a:spcBef>
              <a:spcAft>
                <a:spcPts val="0"/>
              </a:spcAft>
              <a:buSzPts val="2470"/>
              <a:buChar char="⚫"/>
            </a:pPr>
            <a:r>
              <a:rPr b="0" i="0" lang="en-US">
                <a:solidFill>
                  <a:srgbClr val="3A3A3A"/>
                </a:solidFill>
                <a:latin typeface="Raleway"/>
                <a:ea typeface="Raleway"/>
                <a:cs typeface="Raleway"/>
                <a:sym typeface="Raleway"/>
              </a:rPr>
              <a:t>It checks in the </a:t>
            </a:r>
            <a:r>
              <a:rPr b="0" i="0" lang="en-US" u="sng" strike="noStrike">
                <a:solidFill>
                  <a:schemeClr val="hlink"/>
                </a:solidFill>
                <a:latin typeface="Raleway"/>
                <a:ea typeface="Raleway"/>
                <a:cs typeface="Raleway"/>
                <a:sym typeface="Raleway"/>
                <a:hlinkClick r:id="rId3"/>
              </a:rPr>
              <a:t>system catalog</a:t>
            </a:r>
            <a:r>
              <a:rPr b="0" i="0" lang="en-US">
                <a:solidFill>
                  <a:srgbClr val="3A3A3A"/>
                </a:solidFill>
                <a:latin typeface="Raleway"/>
                <a:ea typeface="Raleway"/>
                <a:cs typeface="Raleway"/>
                <a:sym typeface="Raleway"/>
              </a:rPr>
              <a:t> for the constraints and indexes and decides the best query plan. It generates different execution plans for the query plan. </a:t>
            </a:r>
            <a:br>
              <a:rPr lang="en-US"/>
            </a:b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8" name="Shape 598"/>
        <p:cNvGrpSpPr/>
        <p:nvPr/>
      </p:nvGrpSpPr>
      <p:grpSpPr>
        <a:xfrm>
          <a:off x="0" y="0"/>
          <a:ext cx="0" cy="0"/>
          <a:chOff x="0" y="0"/>
          <a:chExt cx="0" cy="0"/>
        </a:xfrm>
      </p:grpSpPr>
      <p:sp>
        <p:nvSpPr>
          <p:cNvPr id="599" name="Google Shape;599;p89"/>
          <p:cNvSpPr txBox="1"/>
          <p:nvPr>
            <p:ph type="title"/>
          </p:nvPr>
        </p:nvSpPr>
        <p:spPr>
          <a:xfrm>
            <a:off x="457200" y="704850"/>
            <a:ext cx="8229600" cy="1143000"/>
          </a:xfrm>
          <a:prstGeom prst="rect">
            <a:avLst/>
          </a:prstGeom>
          <a:noFill/>
          <a:ln>
            <a:noFill/>
          </a:ln>
        </p:spPr>
        <p:txBody>
          <a:bodyPr anchorCtr="0" anchor="b" bIns="0" lIns="0" spcFirstLastPara="1" rIns="0" wrap="square" tIns="45700">
            <a:noAutofit/>
          </a:bodyPr>
          <a:lstStyle/>
          <a:p>
            <a:pPr indent="0" lvl="0" marL="0" rtl="0" algn="l">
              <a:spcBef>
                <a:spcPts val="0"/>
              </a:spcBef>
              <a:spcAft>
                <a:spcPts val="0"/>
              </a:spcAft>
              <a:buNone/>
            </a:pPr>
            <a:r>
              <a:t/>
            </a:r>
            <a:endParaRPr/>
          </a:p>
        </p:txBody>
      </p:sp>
      <p:sp>
        <p:nvSpPr>
          <p:cNvPr id="600" name="Google Shape;600;p89"/>
          <p:cNvSpPr txBox="1"/>
          <p:nvPr>
            <p:ph idx="1" type="body"/>
          </p:nvPr>
        </p:nvSpPr>
        <p:spPr>
          <a:xfrm>
            <a:off x="457200" y="1935163"/>
            <a:ext cx="8229600" cy="4389437"/>
          </a:xfrm>
          <a:prstGeom prst="rect">
            <a:avLst/>
          </a:prstGeom>
          <a:noFill/>
          <a:ln>
            <a:noFill/>
          </a:ln>
        </p:spPr>
        <p:txBody>
          <a:bodyPr anchorCtr="0" anchor="t" bIns="45700" lIns="91425" spcFirstLastPara="1" rIns="91425" wrap="square" tIns="45700">
            <a:noAutofit/>
          </a:bodyPr>
          <a:lstStyle/>
          <a:p>
            <a:pPr indent="-273050" lvl="0" marL="273050" rtl="0" algn="l">
              <a:spcBef>
                <a:spcPts val="0"/>
              </a:spcBef>
              <a:spcAft>
                <a:spcPts val="0"/>
              </a:spcAft>
              <a:buSzPts val="2470"/>
              <a:buChar char="⚫"/>
            </a:pPr>
            <a:r>
              <a:rPr b="0" i="0" lang="en-US">
                <a:solidFill>
                  <a:srgbClr val="3A3A3A"/>
                </a:solidFill>
                <a:latin typeface="Raleway"/>
                <a:ea typeface="Raleway"/>
                <a:cs typeface="Raleway"/>
                <a:sym typeface="Raleway"/>
              </a:rPr>
              <a:t>The query execution plan then decides the best and optimized execution plan for execution. </a:t>
            </a:r>
            <a:endParaRPr/>
          </a:p>
          <a:p>
            <a:pPr indent="-273050" lvl="0" marL="273050" rtl="0" algn="l">
              <a:spcBef>
                <a:spcPts val="520"/>
              </a:spcBef>
              <a:spcAft>
                <a:spcPts val="0"/>
              </a:spcAft>
              <a:buSzPts val="2470"/>
              <a:buChar char="⚫"/>
            </a:pPr>
            <a:r>
              <a:rPr b="0" i="0" lang="en-US">
                <a:solidFill>
                  <a:srgbClr val="3A3A3A"/>
                </a:solidFill>
                <a:latin typeface="Raleway"/>
                <a:ea typeface="Raleway"/>
                <a:cs typeface="Raleway"/>
                <a:sym typeface="Raleway"/>
              </a:rPr>
              <a:t>The command processor(Query Evaluation Engine) then uses this execution plan to retrieve the data from the database and returns the result.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54"/>
          <p:cNvSpPr txBox="1"/>
          <p:nvPr>
            <p:ph idx="1" type="body"/>
          </p:nvPr>
        </p:nvSpPr>
        <p:spPr>
          <a:xfrm>
            <a:off x="457200" y="563880"/>
            <a:ext cx="8229600" cy="5760720"/>
          </a:xfrm>
          <a:prstGeom prst="rect">
            <a:avLst/>
          </a:prstGeom>
          <a:noFill/>
          <a:ln>
            <a:noFill/>
          </a:ln>
        </p:spPr>
        <p:txBody>
          <a:bodyPr anchorCtr="0" anchor="t" bIns="45700" lIns="91425" spcFirstLastPara="1" rIns="91425" wrap="square" tIns="45700">
            <a:noAutofit/>
          </a:bodyPr>
          <a:lstStyle/>
          <a:p>
            <a:pPr indent="-273050" lvl="0" marL="273050" rtl="0" algn="l">
              <a:spcBef>
                <a:spcPts val="0"/>
              </a:spcBef>
              <a:spcAft>
                <a:spcPts val="0"/>
              </a:spcAft>
              <a:buSzPts val="2470"/>
              <a:buChar char="⚫"/>
            </a:pPr>
            <a:r>
              <a:rPr lang="en-US"/>
              <a:t>Query Processing would mean the entire process or activity which involves </a:t>
            </a:r>
            <a:r>
              <a:rPr b="1" lang="en-US"/>
              <a:t>query translation into low level instructions, query optimization to save resources, cost estimation or evaluation of query, and extraction of data from the database.</a:t>
            </a:r>
            <a:endParaRPr/>
          </a:p>
          <a:p>
            <a:pPr indent="-273050" lvl="0" marL="273050" rtl="0" algn="l">
              <a:spcBef>
                <a:spcPts val="520"/>
              </a:spcBef>
              <a:spcAft>
                <a:spcPts val="0"/>
              </a:spcAft>
              <a:buSzPts val="2470"/>
              <a:buChar char="⚫"/>
            </a:pPr>
            <a:r>
              <a:rPr b="1" lang="en-US"/>
              <a:t>Goal:</a:t>
            </a:r>
            <a:r>
              <a:rPr lang="en-US"/>
              <a:t> To find an efficient Query Execution Plan for a given SQL query which would minimize the cost considerably, especially time.</a:t>
            </a:r>
            <a:endParaRPr/>
          </a:p>
          <a:p>
            <a:pPr indent="0" lvl="0" marL="0" rtl="0" algn="l">
              <a:spcBef>
                <a:spcPts val="520"/>
              </a:spcBef>
              <a:spcAft>
                <a:spcPts val="0"/>
              </a:spcAft>
              <a:buSzPts val="2470"/>
              <a:buNone/>
            </a:pPr>
            <a:r>
              <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4" name="Shape 604"/>
        <p:cNvGrpSpPr/>
        <p:nvPr/>
      </p:nvGrpSpPr>
      <p:grpSpPr>
        <a:xfrm>
          <a:off x="0" y="0"/>
          <a:ext cx="0" cy="0"/>
          <a:chOff x="0" y="0"/>
          <a:chExt cx="0" cy="0"/>
        </a:xfrm>
      </p:grpSpPr>
      <p:sp>
        <p:nvSpPr>
          <p:cNvPr id="605" name="Google Shape;605;p90"/>
          <p:cNvSpPr txBox="1"/>
          <p:nvPr>
            <p:ph idx="1" type="body"/>
          </p:nvPr>
        </p:nvSpPr>
        <p:spPr>
          <a:xfrm>
            <a:off x="457200" y="228601"/>
            <a:ext cx="8229600" cy="3962399"/>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2470"/>
              <a:buNone/>
            </a:pPr>
            <a:r>
              <a:rPr b="1" i="0" lang="en-US">
                <a:latin typeface="Arial"/>
                <a:ea typeface="Arial"/>
                <a:cs typeface="Arial"/>
                <a:sym typeface="Arial"/>
              </a:rPr>
              <a:t>SQL: SELECT STD_ID, STD_NAME, ADDRESS, DOB</a:t>
            </a:r>
            <a:endParaRPr b="1" i="0">
              <a:latin typeface="Source Code Pro"/>
              <a:ea typeface="Source Code Pro"/>
              <a:cs typeface="Source Code Pro"/>
              <a:sym typeface="Source Code Pro"/>
            </a:endParaRPr>
          </a:p>
          <a:p>
            <a:pPr indent="0" lvl="0" marL="0" rtl="0" algn="l">
              <a:spcBef>
                <a:spcPts val="520"/>
              </a:spcBef>
              <a:spcAft>
                <a:spcPts val="0"/>
              </a:spcAft>
              <a:buSzPts val="2470"/>
              <a:buNone/>
            </a:pPr>
            <a:r>
              <a:rPr b="1" i="0" lang="en-US">
                <a:latin typeface="Arial"/>
                <a:ea typeface="Arial"/>
                <a:cs typeface="Arial"/>
                <a:sym typeface="Arial"/>
              </a:rPr>
              <a:t>FROM STUDENT s, CLASS c </a:t>
            </a:r>
            <a:endParaRPr b="1" i="0">
              <a:latin typeface="Source Code Pro"/>
              <a:ea typeface="Source Code Pro"/>
              <a:cs typeface="Source Code Pro"/>
              <a:sym typeface="Source Code Pro"/>
            </a:endParaRPr>
          </a:p>
          <a:p>
            <a:pPr indent="0" lvl="0" marL="0" rtl="0" algn="l">
              <a:spcBef>
                <a:spcPts val="520"/>
              </a:spcBef>
              <a:spcAft>
                <a:spcPts val="0"/>
              </a:spcAft>
              <a:buSzPts val="2470"/>
              <a:buNone/>
            </a:pPr>
            <a:r>
              <a:rPr b="1" i="0" lang="en-US">
                <a:latin typeface="Arial"/>
                <a:ea typeface="Arial"/>
                <a:cs typeface="Arial"/>
                <a:sym typeface="Arial"/>
              </a:rPr>
              <a:t>WHERE s.CLASS_ID = c.CLASS_ID </a:t>
            </a:r>
            <a:endParaRPr b="1" i="0">
              <a:latin typeface="Source Code Pro"/>
              <a:ea typeface="Source Code Pro"/>
              <a:cs typeface="Source Code Pro"/>
              <a:sym typeface="Source Code Pro"/>
            </a:endParaRPr>
          </a:p>
          <a:p>
            <a:pPr indent="0" lvl="0" marL="0" rtl="0" algn="l">
              <a:spcBef>
                <a:spcPts val="520"/>
              </a:spcBef>
              <a:spcAft>
                <a:spcPts val="0"/>
              </a:spcAft>
              <a:buSzPts val="2470"/>
              <a:buNone/>
            </a:pPr>
            <a:r>
              <a:rPr b="1" i="0" lang="en-US">
                <a:latin typeface="Arial"/>
                <a:ea typeface="Arial"/>
                <a:cs typeface="Arial"/>
                <a:sym typeface="Arial"/>
              </a:rPr>
              <a:t>AND c.CLASS_NAME = ‘DESIGN_01’;</a:t>
            </a:r>
            <a:endParaRPr b="1" i="0">
              <a:latin typeface="Source Code Pro"/>
              <a:ea typeface="Source Code Pro"/>
              <a:cs typeface="Source Code Pro"/>
              <a:sym typeface="Source Code Pro"/>
            </a:endParaRPr>
          </a:p>
          <a:p>
            <a:pPr indent="0" lvl="0" marL="0" rtl="0" algn="l">
              <a:spcBef>
                <a:spcPts val="520"/>
              </a:spcBef>
              <a:spcAft>
                <a:spcPts val="0"/>
              </a:spcAft>
              <a:buSzPts val="2470"/>
              <a:buNone/>
            </a:pPr>
            <a:r>
              <a:rPr b="1" lang="en-US">
                <a:latin typeface="Arial"/>
                <a:ea typeface="Arial"/>
                <a:cs typeface="Arial"/>
                <a:sym typeface="Arial"/>
              </a:rPr>
              <a:t>RA: </a:t>
            </a:r>
            <a:r>
              <a:rPr lang="en-US">
                <a:latin typeface="Arial"/>
                <a:ea typeface="Arial"/>
                <a:cs typeface="Arial"/>
                <a:sym typeface="Arial"/>
              </a:rPr>
              <a:t>1.</a:t>
            </a:r>
            <a:r>
              <a:rPr b="0" i="0" lang="en-US">
                <a:latin typeface="Arial"/>
                <a:ea typeface="Arial"/>
                <a:cs typeface="Arial"/>
                <a:sym typeface="Arial"/>
              </a:rPr>
              <a:t>∏ STD_ID, STD_NAME, ADDRESS, DOB </a:t>
            </a:r>
            <a:r>
              <a:rPr b="1" i="0" lang="en-US">
                <a:latin typeface="Arial"/>
                <a:ea typeface="Arial"/>
                <a:cs typeface="Arial"/>
                <a:sym typeface="Arial"/>
              </a:rPr>
              <a:t>(</a:t>
            </a:r>
            <a:r>
              <a:rPr b="0" i="0" lang="en-US">
                <a:latin typeface="Arial"/>
                <a:ea typeface="Arial"/>
                <a:cs typeface="Arial"/>
                <a:sym typeface="Arial"/>
              </a:rPr>
              <a:t>σ CLASS_NAME = ‘DESIGN_01’ </a:t>
            </a:r>
            <a:r>
              <a:rPr b="1" i="0" lang="en-US">
                <a:latin typeface="Arial"/>
                <a:ea typeface="Arial"/>
                <a:cs typeface="Arial"/>
                <a:sym typeface="Arial"/>
              </a:rPr>
              <a:t>(</a:t>
            </a:r>
            <a:r>
              <a:rPr b="0" i="0" lang="en-US">
                <a:latin typeface="Arial"/>
                <a:ea typeface="Arial"/>
                <a:cs typeface="Arial"/>
                <a:sym typeface="Arial"/>
              </a:rPr>
              <a:t>STUDENT ∞CLASS</a:t>
            </a:r>
            <a:r>
              <a:rPr b="1" i="0" lang="en-US">
                <a:latin typeface="Arial"/>
                <a:ea typeface="Arial"/>
                <a:cs typeface="Arial"/>
                <a:sym typeface="Arial"/>
              </a:rPr>
              <a:t>))</a:t>
            </a:r>
            <a:endParaRPr b="0" i="0">
              <a:latin typeface="Source Code Pro"/>
              <a:ea typeface="Source Code Pro"/>
              <a:cs typeface="Source Code Pro"/>
              <a:sym typeface="Source Code Pro"/>
            </a:endParaRPr>
          </a:p>
          <a:p>
            <a:pPr indent="0" lvl="0" marL="0" rtl="0" algn="l">
              <a:spcBef>
                <a:spcPts val="520"/>
              </a:spcBef>
              <a:spcAft>
                <a:spcPts val="0"/>
              </a:spcAft>
              <a:buSzPts val="2470"/>
              <a:buNone/>
            </a:pPr>
            <a:r>
              <a:rPr lang="en-US"/>
              <a:t>2. </a:t>
            </a:r>
            <a:r>
              <a:rPr b="0" i="0" lang="en-US">
                <a:latin typeface="Arial"/>
                <a:ea typeface="Arial"/>
                <a:cs typeface="Arial"/>
                <a:sym typeface="Arial"/>
              </a:rPr>
              <a:t>σ CLASS_NAME = ‘DESIGN_01’ </a:t>
            </a:r>
            <a:r>
              <a:rPr b="1" i="0" lang="en-US">
                <a:latin typeface="Arial"/>
                <a:ea typeface="Arial"/>
                <a:cs typeface="Arial"/>
                <a:sym typeface="Arial"/>
              </a:rPr>
              <a:t>(</a:t>
            </a:r>
            <a:r>
              <a:rPr b="0" i="0" lang="en-US">
                <a:latin typeface="Arial"/>
                <a:ea typeface="Arial"/>
                <a:cs typeface="Arial"/>
                <a:sym typeface="Arial"/>
              </a:rPr>
              <a:t>∏ STD_ID, STD_NAME, ADDRESS, DOB </a:t>
            </a:r>
            <a:r>
              <a:rPr b="1" i="0" lang="en-US">
                <a:latin typeface="Arial"/>
                <a:ea typeface="Arial"/>
                <a:cs typeface="Arial"/>
                <a:sym typeface="Arial"/>
              </a:rPr>
              <a:t>(</a:t>
            </a:r>
            <a:r>
              <a:rPr b="0" i="0" lang="en-US">
                <a:latin typeface="Arial"/>
                <a:ea typeface="Arial"/>
                <a:cs typeface="Arial"/>
                <a:sym typeface="Arial"/>
              </a:rPr>
              <a:t>STUDENT ∞CLASS</a:t>
            </a:r>
            <a:r>
              <a:rPr b="1" i="0" lang="en-US">
                <a:latin typeface="Arial"/>
                <a:ea typeface="Arial"/>
                <a:cs typeface="Arial"/>
                <a:sym typeface="Arial"/>
              </a:rPr>
              <a:t>))</a:t>
            </a:r>
            <a:endParaRPr b="0" i="0">
              <a:latin typeface="Source Code Pro"/>
              <a:ea typeface="Source Code Pro"/>
              <a:cs typeface="Source Code Pro"/>
              <a:sym typeface="Source Code Pro"/>
            </a:endParaRPr>
          </a:p>
          <a:p>
            <a:pPr indent="0" lvl="0" marL="0" rtl="0" algn="l">
              <a:spcBef>
                <a:spcPts val="520"/>
              </a:spcBef>
              <a:spcAft>
                <a:spcPts val="0"/>
              </a:spcAft>
              <a:buSzPts val="2470"/>
              <a:buNone/>
            </a:pPr>
            <a:br>
              <a:rPr lang="en-US"/>
            </a:br>
            <a:br>
              <a:rPr lang="en-US"/>
            </a:br>
            <a:endParaRPr b="1"/>
          </a:p>
        </p:txBody>
      </p:sp>
      <p:pic>
        <p:nvPicPr>
          <p:cNvPr id="606" name="Google Shape;606;p90"/>
          <p:cNvPicPr preferRelativeResize="0"/>
          <p:nvPr/>
        </p:nvPicPr>
        <p:blipFill rotWithShape="1">
          <a:blip r:embed="rId3">
            <a:alphaModFix/>
          </a:blip>
          <a:srcRect b="0" l="0" r="0" t="0"/>
          <a:stretch/>
        </p:blipFill>
        <p:spPr>
          <a:xfrm>
            <a:off x="0" y="4495800"/>
            <a:ext cx="9220199" cy="27432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0" name="Shape 610"/>
        <p:cNvGrpSpPr/>
        <p:nvPr/>
      </p:nvGrpSpPr>
      <p:grpSpPr>
        <a:xfrm>
          <a:off x="0" y="0"/>
          <a:ext cx="0" cy="0"/>
          <a:chOff x="0" y="0"/>
          <a:chExt cx="0" cy="0"/>
        </a:xfrm>
      </p:grpSpPr>
      <p:sp>
        <p:nvSpPr>
          <p:cNvPr id="611" name="Google Shape;611;p91"/>
          <p:cNvSpPr txBox="1"/>
          <p:nvPr>
            <p:ph idx="1" type="body"/>
          </p:nvPr>
        </p:nvSpPr>
        <p:spPr>
          <a:xfrm>
            <a:off x="457200" y="381000"/>
            <a:ext cx="8229600" cy="4389437"/>
          </a:xfrm>
          <a:prstGeom prst="rect">
            <a:avLst/>
          </a:prstGeom>
          <a:noFill/>
          <a:ln>
            <a:noFill/>
          </a:ln>
        </p:spPr>
        <p:txBody>
          <a:bodyPr anchorCtr="0" anchor="t" bIns="45700" lIns="91425" spcFirstLastPara="1" rIns="91425" wrap="square" tIns="45700">
            <a:noAutofit/>
          </a:bodyPr>
          <a:lstStyle/>
          <a:p>
            <a:pPr indent="-273050" lvl="0" marL="273050" rtl="0" algn="l">
              <a:spcBef>
                <a:spcPts val="0"/>
              </a:spcBef>
              <a:spcAft>
                <a:spcPts val="0"/>
              </a:spcAft>
              <a:buSzPts val="2470"/>
              <a:buChar char="⚫"/>
            </a:pPr>
            <a:r>
              <a:rPr lang="en-US"/>
              <a:t>Student(sid,Name,address,phno)</a:t>
            </a:r>
            <a:endParaRPr/>
          </a:p>
          <a:p>
            <a:pPr indent="-273050" lvl="0" marL="273050" rtl="0" algn="l">
              <a:spcBef>
                <a:spcPts val="520"/>
              </a:spcBef>
              <a:spcAft>
                <a:spcPts val="0"/>
              </a:spcAft>
              <a:buSzPts val="2470"/>
              <a:buChar char="⚫"/>
            </a:pPr>
            <a:r>
              <a:rPr lang="en-US"/>
              <a:t>Course(courseid,courseName,fees)</a:t>
            </a:r>
            <a:endParaRPr/>
          </a:p>
          <a:p>
            <a:pPr indent="-273050" lvl="0" marL="273050" rtl="0" algn="l">
              <a:spcBef>
                <a:spcPts val="520"/>
              </a:spcBef>
              <a:spcAft>
                <a:spcPts val="0"/>
              </a:spcAft>
              <a:buSzPts val="2470"/>
              <a:buChar char="⚫"/>
            </a:pPr>
            <a:r>
              <a:rPr lang="en-US"/>
              <a:t>Enrolled(sid,coursed,date)</a:t>
            </a:r>
            <a:endParaRPr/>
          </a:p>
          <a:p>
            <a:pPr indent="-273050" lvl="0" marL="273050" rtl="0" algn="l">
              <a:spcBef>
                <a:spcPts val="520"/>
              </a:spcBef>
              <a:spcAft>
                <a:spcPts val="0"/>
              </a:spcAft>
              <a:buSzPts val="2470"/>
              <a:buChar char="⚫"/>
            </a:pPr>
            <a:r>
              <a:rPr lang="en-US"/>
              <a:t>Faculty(fid,fname,designation)</a:t>
            </a:r>
            <a:endParaRPr/>
          </a:p>
          <a:p>
            <a:pPr indent="-273050" lvl="0" marL="273050" rtl="0" algn="l">
              <a:spcBef>
                <a:spcPts val="520"/>
              </a:spcBef>
              <a:spcAft>
                <a:spcPts val="0"/>
              </a:spcAft>
              <a:buSzPts val="2470"/>
              <a:buChar char="⚫"/>
            </a:pPr>
            <a:r>
              <a:rPr lang="en-US"/>
              <a:t>Teaches(fid,courseid)</a:t>
            </a:r>
            <a:endParaRPr/>
          </a:p>
          <a:p>
            <a:pPr indent="0" lvl="0" marL="0" rtl="0" algn="l">
              <a:spcBef>
                <a:spcPts val="520"/>
              </a:spcBef>
              <a:spcAft>
                <a:spcPts val="0"/>
              </a:spcAft>
              <a:buSzPts val="2470"/>
              <a:buNone/>
            </a:pPr>
            <a:r>
              <a:rPr lang="en-US"/>
              <a:t>Consider above database and write equivalent Relational Algebra expression and draw Query Tree for</a:t>
            </a:r>
            <a:endParaRPr/>
          </a:p>
          <a:p>
            <a:pPr indent="0" lvl="0" marL="0" rtl="0" algn="l">
              <a:spcBef>
                <a:spcPts val="520"/>
              </a:spcBef>
              <a:spcAft>
                <a:spcPts val="0"/>
              </a:spcAft>
              <a:buSzPts val="2470"/>
              <a:buNone/>
            </a:pPr>
            <a:r>
              <a:rPr lang="en-US"/>
              <a:t> the following queries:</a:t>
            </a:r>
            <a:endParaRPr/>
          </a:p>
          <a:p>
            <a:pPr indent="0" lvl="0" marL="0" rtl="0" algn="l">
              <a:spcBef>
                <a:spcPts val="520"/>
              </a:spcBef>
              <a:spcAft>
                <a:spcPts val="0"/>
              </a:spcAft>
              <a:buSzPts val="2470"/>
              <a:buNone/>
            </a:pPr>
            <a:r>
              <a:rPr lang="en-US"/>
              <a:t>1.Display name of students who has enrolled for Java and SQL course.</a:t>
            </a:r>
            <a:endParaRPr/>
          </a:p>
          <a:p>
            <a:pPr indent="0" lvl="0" marL="0" rtl="0" algn="l">
              <a:spcBef>
                <a:spcPts val="520"/>
              </a:spcBef>
              <a:spcAft>
                <a:spcPts val="0"/>
              </a:spcAft>
              <a:buSzPts val="2470"/>
              <a:buNone/>
            </a:pPr>
            <a:r>
              <a:rPr lang="en-US"/>
              <a:t>2.Display  names of students who has enrolled for course for which instructor(faculty)  is John.</a:t>
            </a:r>
            <a:endParaRPr/>
          </a:p>
          <a:p>
            <a:pPr indent="0" lvl="0" marL="0" rtl="0" algn="l">
              <a:spcBef>
                <a:spcPts val="520"/>
              </a:spcBef>
              <a:spcAft>
                <a:spcPts val="0"/>
              </a:spcAft>
              <a:buSzPts val="2470"/>
              <a:buNone/>
            </a:pPr>
            <a:r>
              <a:rPr lang="en-US"/>
              <a:t>3.Display name of the student,course name for which student has enrolled and Name of the faculty who is teaching that course.</a:t>
            </a:r>
            <a:endParaRPr/>
          </a:p>
          <a:p>
            <a:pPr indent="-116204" lvl="0" marL="273050" rtl="0" algn="l">
              <a:spcBef>
                <a:spcPts val="520"/>
              </a:spcBef>
              <a:spcAft>
                <a:spcPts val="0"/>
              </a:spcAft>
              <a:buSzPts val="2470"/>
              <a:buNone/>
            </a:pPr>
            <a:r>
              <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5" name="Shape 615"/>
        <p:cNvGrpSpPr/>
        <p:nvPr/>
      </p:nvGrpSpPr>
      <p:grpSpPr>
        <a:xfrm>
          <a:off x="0" y="0"/>
          <a:ext cx="0" cy="0"/>
          <a:chOff x="0" y="0"/>
          <a:chExt cx="0" cy="0"/>
        </a:xfrm>
      </p:grpSpPr>
      <p:sp>
        <p:nvSpPr>
          <p:cNvPr id="616" name="Google Shape;616;p92"/>
          <p:cNvSpPr txBox="1"/>
          <p:nvPr>
            <p:ph type="title"/>
          </p:nvPr>
        </p:nvSpPr>
        <p:spPr>
          <a:xfrm>
            <a:off x="457200" y="704850"/>
            <a:ext cx="8229600" cy="1143000"/>
          </a:xfrm>
          <a:prstGeom prst="rect">
            <a:avLst/>
          </a:prstGeom>
          <a:noFill/>
          <a:ln>
            <a:noFill/>
          </a:ln>
        </p:spPr>
        <p:txBody>
          <a:bodyPr anchorCtr="0" anchor="b" bIns="0" lIns="0" spcFirstLastPara="1" rIns="0" wrap="square" tIns="45700">
            <a:noAutofit/>
          </a:bodyPr>
          <a:lstStyle/>
          <a:p>
            <a:pPr indent="0" lvl="0" marL="0" rtl="0" algn="l">
              <a:spcBef>
                <a:spcPts val="0"/>
              </a:spcBef>
              <a:spcAft>
                <a:spcPts val="0"/>
              </a:spcAft>
              <a:buNone/>
            </a:pPr>
            <a:r>
              <a:t/>
            </a:r>
            <a:endParaRPr/>
          </a:p>
        </p:txBody>
      </p:sp>
      <p:pic>
        <p:nvPicPr>
          <p:cNvPr id="617" name="Google Shape;617;p92"/>
          <p:cNvPicPr preferRelativeResize="0"/>
          <p:nvPr>
            <p:ph idx="1" type="body"/>
          </p:nvPr>
        </p:nvPicPr>
        <p:blipFill rotWithShape="1">
          <a:blip r:embed="rId3">
            <a:alphaModFix/>
          </a:blip>
          <a:srcRect b="0" l="0" r="0" t="0"/>
          <a:stretch/>
        </p:blipFill>
        <p:spPr>
          <a:xfrm>
            <a:off x="228600" y="228600"/>
            <a:ext cx="8000999" cy="7010399"/>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1" name="Shape 621"/>
        <p:cNvGrpSpPr/>
        <p:nvPr/>
      </p:nvGrpSpPr>
      <p:grpSpPr>
        <a:xfrm>
          <a:off x="0" y="0"/>
          <a:ext cx="0" cy="0"/>
          <a:chOff x="0" y="0"/>
          <a:chExt cx="0" cy="0"/>
        </a:xfrm>
      </p:grpSpPr>
      <p:sp>
        <p:nvSpPr>
          <p:cNvPr id="622" name="Google Shape;622;p93"/>
          <p:cNvSpPr txBox="1"/>
          <p:nvPr>
            <p:ph type="title"/>
          </p:nvPr>
        </p:nvSpPr>
        <p:spPr>
          <a:xfrm>
            <a:off x="457200" y="704850"/>
            <a:ext cx="8229600" cy="1143000"/>
          </a:xfrm>
          <a:prstGeom prst="rect">
            <a:avLst/>
          </a:prstGeom>
          <a:noFill/>
          <a:ln>
            <a:noFill/>
          </a:ln>
        </p:spPr>
        <p:txBody>
          <a:bodyPr anchorCtr="0" anchor="b" bIns="0" lIns="0" spcFirstLastPara="1" rIns="0" wrap="square" tIns="45700">
            <a:noAutofit/>
          </a:bodyPr>
          <a:lstStyle/>
          <a:p>
            <a:pPr indent="0" lvl="0" marL="0" rtl="0" algn="l">
              <a:spcBef>
                <a:spcPts val="0"/>
              </a:spcBef>
              <a:spcAft>
                <a:spcPts val="0"/>
              </a:spcAft>
              <a:buNone/>
            </a:pPr>
            <a:r>
              <a:t/>
            </a:r>
            <a:endParaRPr/>
          </a:p>
        </p:txBody>
      </p:sp>
      <p:pic>
        <p:nvPicPr>
          <p:cNvPr id="623" name="Google Shape;623;p93"/>
          <p:cNvPicPr preferRelativeResize="0"/>
          <p:nvPr>
            <p:ph idx="1" type="body"/>
          </p:nvPr>
        </p:nvPicPr>
        <p:blipFill rotWithShape="1">
          <a:blip r:embed="rId3">
            <a:alphaModFix/>
          </a:blip>
          <a:srcRect b="0" l="0" r="0" t="0"/>
          <a:stretch/>
        </p:blipFill>
        <p:spPr>
          <a:xfrm>
            <a:off x="533400" y="152400"/>
            <a:ext cx="8001000" cy="6705599"/>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7" name="Shape 627"/>
        <p:cNvGrpSpPr/>
        <p:nvPr/>
      </p:nvGrpSpPr>
      <p:grpSpPr>
        <a:xfrm>
          <a:off x="0" y="0"/>
          <a:ext cx="0" cy="0"/>
          <a:chOff x="0" y="0"/>
          <a:chExt cx="0" cy="0"/>
        </a:xfrm>
      </p:grpSpPr>
      <p:sp>
        <p:nvSpPr>
          <p:cNvPr id="628" name="Google Shape;628;p94"/>
          <p:cNvSpPr txBox="1"/>
          <p:nvPr>
            <p:ph type="title"/>
          </p:nvPr>
        </p:nvSpPr>
        <p:spPr>
          <a:xfrm>
            <a:off x="457200" y="704850"/>
            <a:ext cx="8229600" cy="1143000"/>
          </a:xfrm>
          <a:prstGeom prst="rect">
            <a:avLst/>
          </a:prstGeom>
          <a:noFill/>
          <a:ln>
            <a:noFill/>
          </a:ln>
        </p:spPr>
        <p:txBody>
          <a:bodyPr anchorCtr="0" anchor="b" bIns="0" lIns="0" spcFirstLastPara="1" rIns="0" wrap="square" tIns="45700">
            <a:noAutofit/>
          </a:bodyPr>
          <a:lstStyle/>
          <a:p>
            <a:pPr indent="0" lvl="0" marL="0" rtl="0" algn="l">
              <a:spcBef>
                <a:spcPts val="0"/>
              </a:spcBef>
              <a:spcAft>
                <a:spcPts val="0"/>
              </a:spcAft>
              <a:buNone/>
            </a:pPr>
            <a:r>
              <a:t/>
            </a:r>
            <a:endParaRPr/>
          </a:p>
        </p:txBody>
      </p:sp>
      <p:pic>
        <p:nvPicPr>
          <p:cNvPr id="629" name="Google Shape;629;p94"/>
          <p:cNvPicPr preferRelativeResize="0"/>
          <p:nvPr>
            <p:ph idx="1" type="body"/>
          </p:nvPr>
        </p:nvPicPr>
        <p:blipFill rotWithShape="1">
          <a:blip r:embed="rId3">
            <a:alphaModFix/>
          </a:blip>
          <a:srcRect b="0" l="0" r="0" t="0"/>
          <a:stretch/>
        </p:blipFill>
        <p:spPr>
          <a:xfrm>
            <a:off x="609600" y="533400"/>
            <a:ext cx="7772399" cy="632460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4" name="Shape 634"/>
        <p:cNvGrpSpPr/>
        <p:nvPr/>
      </p:nvGrpSpPr>
      <p:grpSpPr>
        <a:xfrm>
          <a:off x="0" y="0"/>
          <a:ext cx="0" cy="0"/>
          <a:chOff x="0" y="0"/>
          <a:chExt cx="0" cy="0"/>
        </a:xfrm>
      </p:grpSpPr>
      <p:sp>
        <p:nvSpPr>
          <p:cNvPr id="635" name="Google Shape;635;p95"/>
          <p:cNvSpPr txBox="1"/>
          <p:nvPr>
            <p:ph type="title"/>
          </p:nvPr>
        </p:nvSpPr>
        <p:spPr>
          <a:xfrm>
            <a:off x="381000" y="0"/>
            <a:ext cx="6446838" cy="990600"/>
          </a:xfrm>
          <a:prstGeom prst="rect">
            <a:avLst/>
          </a:prstGeom>
          <a:noFill/>
          <a:ln>
            <a:noFill/>
          </a:ln>
        </p:spPr>
        <p:txBody>
          <a:bodyPr anchorCtr="0" anchor="b" bIns="0" lIns="0" spcFirstLastPara="1" rIns="0" wrap="square" tIns="45700">
            <a:noAutofit/>
          </a:bodyPr>
          <a:lstStyle/>
          <a:p>
            <a:pPr indent="0" lvl="0" marL="0" rtl="0" algn="l">
              <a:spcBef>
                <a:spcPts val="0"/>
              </a:spcBef>
              <a:spcAft>
                <a:spcPts val="0"/>
              </a:spcAft>
              <a:buNone/>
            </a:pPr>
            <a:r>
              <a:rPr lang="en-US"/>
              <a:t>Measures of Query Cost</a:t>
            </a:r>
            <a:endParaRPr/>
          </a:p>
        </p:txBody>
      </p:sp>
      <p:sp>
        <p:nvSpPr>
          <p:cNvPr id="636" name="Google Shape;636;p95"/>
          <p:cNvSpPr txBox="1"/>
          <p:nvPr>
            <p:ph idx="1" type="body"/>
          </p:nvPr>
        </p:nvSpPr>
        <p:spPr>
          <a:xfrm>
            <a:off x="838200" y="1004888"/>
            <a:ext cx="7772400" cy="5610225"/>
          </a:xfrm>
          <a:prstGeom prst="rect">
            <a:avLst/>
          </a:prstGeom>
          <a:noFill/>
          <a:ln cap="flat" cmpd="sng" w="9525">
            <a:solidFill>
              <a:schemeClr val="dk2"/>
            </a:solidFill>
            <a:prstDash val="solid"/>
            <a:miter lim="800000"/>
            <a:headEnd len="sm" w="sm" type="none"/>
            <a:tailEnd len="sm" w="sm" type="none"/>
          </a:ln>
        </p:spPr>
        <p:txBody>
          <a:bodyPr anchorCtr="0" anchor="t" bIns="45700" lIns="91425" spcFirstLastPara="1" rIns="91425" wrap="square" tIns="45700">
            <a:noAutofit/>
          </a:bodyPr>
          <a:lstStyle/>
          <a:p>
            <a:pPr indent="-273050" lvl="0" marL="273050" rtl="0" algn="l">
              <a:lnSpc>
                <a:spcPct val="90000"/>
              </a:lnSpc>
              <a:spcBef>
                <a:spcPts val="0"/>
              </a:spcBef>
              <a:spcAft>
                <a:spcPts val="0"/>
              </a:spcAft>
              <a:buSzPts val="2470"/>
              <a:buChar char="⚫"/>
            </a:pPr>
            <a:r>
              <a:rPr lang="en-US"/>
              <a:t>Cost is generally measured as total elapsed time for answering query</a:t>
            </a:r>
            <a:endParaRPr/>
          </a:p>
          <a:p>
            <a:pPr indent="-246380" lvl="1" marL="640080" rtl="0" algn="l">
              <a:lnSpc>
                <a:spcPct val="90000"/>
              </a:lnSpc>
              <a:spcBef>
                <a:spcPts val="360"/>
              </a:spcBef>
              <a:spcAft>
                <a:spcPts val="0"/>
              </a:spcAft>
              <a:buSzPts val="1530"/>
              <a:buChar char="⚫"/>
            </a:pPr>
            <a:r>
              <a:rPr lang="en-US" sz="1800"/>
              <a:t>Many factors contribute to time cost</a:t>
            </a:r>
            <a:endParaRPr/>
          </a:p>
          <a:p>
            <a:pPr indent="-246380" lvl="2" marL="914400" rtl="0" algn="l">
              <a:lnSpc>
                <a:spcPct val="90000"/>
              </a:lnSpc>
              <a:spcBef>
                <a:spcPts val="360"/>
              </a:spcBef>
              <a:spcAft>
                <a:spcPts val="0"/>
              </a:spcAft>
              <a:buSzPts val="1260"/>
              <a:buChar char="⚫"/>
            </a:pPr>
            <a:r>
              <a:rPr i="1" lang="en-US" sz="1800"/>
              <a:t>disk accesses, CPU</a:t>
            </a:r>
            <a:r>
              <a:rPr lang="en-US" sz="1800"/>
              <a:t>, or even network </a:t>
            </a:r>
            <a:r>
              <a:rPr i="1" lang="en-US" sz="1800"/>
              <a:t>communication</a:t>
            </a:r>
            <a:endParaRPr/>
          </a:p>
          <a:p>
            <a:pPr indent="-273050" lvl="0" marL="273050" rtl="0" algn="l">
              <a:lnSpc>
                <a:spcPct val="90000"/>
              </a:lnSpc>
              <a:spcBef>
                <a:spcPts val="520"/>
              </a:spcBef>
              <a:spcAft>
                <a:spcPts val="0"/>
              </a:spcAft>
              <a:buSzPts val="2470"/>
              <a:buChar char="⚫"/>
            </a:pPr>
            <a:r>
              <a:rPr lang="en-US"/>
              <a:t>Typically disk access is the predominant cost, and is also relatively easy to estimate.   Measured by taking into account</a:t>
            </a:r>
            <a:endParaRPr/>
          </a:p>
          <a:p>
            <a:pPr indent="-246380" lvl="1" marL="640080" rtl="0" algn="l">
              <a:lnSpc>
                <a:spcPct val="90000"/>
              </a:lnSpc>
              <a:spcBef>
                <a:spcPts val="360"/>
              </a:spcBef>
              <a:spcAft>
                <a:spcPts val="0"/>
              </a:spcAft>
              <a:buSzPts val="1530"/>
              <a:buChar char="⚫"/>
            </a:pPr>
            <a:r>
              <a:rPr lang="en-US" sz="1800">
                <a:solidFill>
                  <a:schemeClr val="dk2"/>
                </a:solidFill>
              </a:rPr>
              <a:t>    Number of seeks   * average-seek-cost </a:t>
            </a:r>
            <a:endParaRPr/>
          </a:p>
          <a:p>
            <a:pPr indent="-246380" lvl="1" marL="640080" rtl="0" algn="l">
              <a:lnSpc>
                <a:spcPct val="90000"/>
              </a:lnSpc>
              <a:spcBef>
                <a:spcPts val="360"/>
              </a:spcBef>
              <a:spcAft>
                <a:spcPts val="0"/>
              </a:spcAft>
              <a:buSzPts val="1530"/>
              <a:buFont typeface="Arial"/>
              <a:buNone/>
            </a:pPr>
            <a:r>
              <a:rPr lang="en-US" sz="1800">
                <a:solidFill>
                  <a:schemeClr val="dk2"/>
                </a:solidFill>
              </a:rPr>
              <a:t>       + Number of blocks read   * average-block-read-cost </a:t>
            </a:r>
            <a:endParaRPr/>
          </a:p>
          <a:p>
            <a:pPr indent="-246380" lvl="1" marL="640080" rtl="0" algn="l">
              <a:lnSpc>
                <a:spcPct val="90000"/>
              </a:lnSpc>
              <a:spcBef>
                <a:spcPts val="360"/>
              </a:spcBef>
              <a:spcAft>
                <a:spcPts val="0"/>
              </a:spcAft>
              <a:buSzPts val="1530"/>
              <a:buFont typeface="Arial"/>
              <a:buNone/>
            </a:pPr>
            <a:r>
              <a:rPr lang="en-US" sz="1800">
                <a:solidFill>
                  <a:schemeClr val="dk2"/>
                </a:solidFill>
              </a:rPr>
              <a:t>       + Number of blocks written * average-block-write-cost</a:t>
            </a:r>
            <a:endParaRPr/>
          </a:p>
          <a:p>
            <a:pPr indent="-246380" lvl="2" marL="914400" rtl="0" algn="l">
              <a:lnSpc>
                <a:spcPct val="90000"/>
              </a:lnSpc>
              <a:spcBef>
                <a:spcPts val="360"/>
              </a:spcBef>
              <a:spcAft>
                <a:spcPts val="0"/>
              </a:spcAft>
              <a:buSzPts val="1260"/>
              <a:buChar char="⚫"/>
            </a:pPr>
            <a:r>
              <a:rPr lang="en-US" sz="1800"/>
              <a:t>Cost to write a block is greater than cost to read a block </a:t>
            </a:r>
            <a:endParaRPr/>
          </a:p>
          <a:p>
            <a:pPr indent="-209550" lvl="3" marL="1187450" rtl="0" algn="l">
              <a:lnSpc>
                <a:spcPct val="90000"/>
              </a:lnSpc>
              <a:spcBef>
                <a:spcPts val="360"/>
              </a:spcBef>
              <a:spcAft>
                <a:spcPts val="0"/>
              </a:spcAft>
              <a:buSzPts val="1170"/>
              <a:buChar char="⚫"/>
            </a:pPr>
            <a:r>
              <a:rPr lang="en-US" sz="1800"/>
              <a:t>data is read back after being written to ensure that the write was successful</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1" name="Shape 641"/>
        <p:cNvGrpSpPr/>
        <p:nvPr/>
      </p:nvGrpSpPr>
      <p:grpSpPr>
        <a:xfrm>
          <a:off x="0" y="0"/>
          <a:ext cx="0" cy="0"/>
          <a:chOff x="0" y="0"/>
          <a:chExt cx="0" cy="0"/>
        </a:xfrm>
      </p:grpSpPr>
      <p:sp>
        <p:nvSpPr>
          <p:cNvPr id="642" name="Google Shape;642;p96"/>
          <p:cNvSpPr txBox="1"/>
          <p:nvPr>
            <p:ph type="title"/>
          </p:nvPr>
        </p:nvSpPr>
        <p:spPr>
          <a:xfrm>
            <a:off x="495300" y="857250"/>
            <a:ext cx="6448425" cy="990600"/>
          </a:xfrm>
          <a:prstGeom prst="rect">
            <a:avLst/>
          </a:prstGeom>
          <a:noFill/>
          <a:ln>
            <a:noFill/>
          </a:ln>
        </p:spPr>
        <p:txBody>
          <a:bodyPr anchorCtr="0" anchor="b" bIns="0" lIns="0" spcFirstLastPara="1" rIns="0" wrap="square" tIns="45700">
            <a:noAutofit/>
          </a:bodyPr>
          <a:lstStyle/>
          <a:p>
            <a:pPr indent="0" lvl="0" marL="0" rtl="0" algn="l">
              <a:spcBef>
                <a:spcPts val="0"/>
              </a:spcBef>
              <a:spcAft>
                <a:spcPts val="0"/>
              </a:spcAft>
              <a:buNone/>
            </a:pPr>
            <a:r>
              <a:rPr lang="en-US"/>
              <a:t>Measures of Query Cost (Cont.)</a:t>
            </a:r>
            <a:endParaRPr/>
          </a:p>
        </p:txBody>
      </p:sp>
      <p:sp>
        <p:nvSpPr>
          <p:cNvPr id="643" name="Google Shape;643;p96"/>
          <p:cNvSpPr txBox="1"/>
          <p:nvPr>
            <p:ph idx="1" type="body"/>
          </p:nvPr>
        </p:nvSpPr>
        <p:spPr>
          <a:xfrm>
            <a:off x="304800" y="2057400"/>
            <a:ext cx="7423150" cy="4445000"/>
          </a:xfrm>
          <a:prstGeom prst="rect">
            <a:avLst/>
          </a:prstGeom>
          <a:noFill/>
          <a:ln>
            <a:noFill/>
          </a:ln>
        </p:spPr>
        <p:txBody>
          <a:bodyPr anchorCtr="0" anchor="t" bIns="45700" lIns="91425" spcFirstLastPara="1" rIns="91425" wrap="square" tIns="45700">
            <a:noAutofit/>
          </a:bodyPr>
          <a:lstStyle/>
          <a:p>
            <a:pPr indent="-273050" lvl="0" marL="273050" rtl="0" algn="l">
              <a:lnSpc>
                <a:spcPct val="90000"/>
              </a:lnSpc>
              <a:spcBef>
                <a:spcPts val="0"/>
              </a:spcBef>
              <a:spcAft>
                <a:spcPts val="0"/>
              </a:spcAft>
              <a:buSzPts val="1900"/>
              <a:buChar char="⚫"/>
            </a:pPr>
            <a:r>
              <a:rPr lang="en-US" sz="2000"/>
              <a:t>For simplicity we just use the </a:t>
            </a:r>
            <a:r>
              <a:rPr i="1" lang="en-US" sz="2000">
                <a:solidFill>
                  <a:schemeClr val="dk2"/>
                </a:solidFill>
              </a:rPr>
              <a:t>number of block transfers</a:t>
            </a:r>
            <a:r>
              <a:rPr i="1" lang="en-US" sz="2000"/>
              <a:t> from disk and the </a:t>
            </a:r>
            <a:r>
              <a:rPr i="1" lang="en-US" sz="2000">
                <a:solidFill>
                  <a:schemeClr val="dk2"/>
                </a:solidFill>
              </a:rPr>
              <a:t>number of seeks</a:t>
            </a:r>
            <a:r>
              <a:rPr lang="en-US" sz="2000"/>
              <a:t> as the cost measures</a:t>
            </a:r>
            <a:endParaRPr/>
          </a:p>
          <a:p>
            <a:pPr indent="-246380" lvl="1" marL="640080" rtl="0" algn="l">
              <a:lnSpc>
                <a:spcPct val="90000"/>
              </a:lnSpc>
              <a:spcBef>
                <a:spcPts val="400"/>
              </a:spcBef>
              <a:spcAft>
                <a:spcPts val="0"/>
              </a:spcAft>
              <a:buSzPts val="1700"/>
              <a:buChar char="⚫"/>
            </a:pPr>
            <a:r>
              <a:rPr i="1" lang="en-US" sz="2000">
                <a:solidFill>
                  <a:schemeClr val="dk2"/>
                </a:solidFill>
              </a:rPr>
              <a:t>t</a:t>
            </a:r>
            <a:r>
              <a:rPr baseline="-25000" i="1" lang="en-US" sz="2000">
                <a:solidFill>
                  <a:schemeClr val="dk2"/>
                </a:solidFill>
              </a:rPr>
              <a:t>T</a:t>
            </a:r>
            <a:r>
              <a:rPr lang="en-US" sz="2000"/>
              <a:t> – time to transfer one block</a:t>
            </a:r>
            <a:endParaRPr/>
          </a:p>
          <a:p>
            <a:pPr indent="-246380" lvl="1" marL="640080" rtl="0" algn="l">
              <a:lnSpc>
                <a:spcPct val="90000"/>
              </a:lnSpc>
              <a:spcBef>
                <a:spcPts val="400"/>
              </a:spcBef>
              <a:spcAft>
                <a:spcPts val="0"/>
              </a:spcAft>
              <a:buSzPts val="1700"/>
              <a:buChar char="⚫"/>
            </a:pPr>
            <a:r>
              <a:rPr i="1" lang="en-US" sz="2000">
                <a:solidFill>
                  <a:schemeClr val="dk2"/>
                </a:solidFill>
              </a:rPr>
              <a:t>t</a:t>
            </a:r>
            <a:r>
              <a:rPr baseline="-25000" i="1" lang="en-US" sz="2000">
                <a:solidFill>
                  <a:schemeClr val="dk2"/>
                </a:solidFill>
              </a:rPr>
              <a:t>S</a:t>
            </a:r>
            <a:r>
              <a:rPr lang="en-US" sz="2000"/>
              <a:t> – time for one seek</a:t>
            </a:r>
            <a:endParaRPr/>
          </a:p>
          <a:p>
            <a:pPr indent="-246380" lvl="1" marL="640080" rtl="0" algn="l">
              <a:lnSpc>
                <a:spcPct val="90000"/>
              </a:lnSpc>
              <a:spcBef>
                <a:spcPts val="400"/>
              </a:spcBef>
              <a:spcAft>
                <a:spcPts val="0"/>
              </a:spcAft>
              <a:buSzPts val="1700"/>
              <a:buChar char="⚫"/>
            </a:pPr>
            <a:r>
              <a:rPr lang="en-US" sz="2000"/>
              <a:t>Cost for b block transfers plus S seeks</a:t>
            </a:r>
            <a:br>
              <a:rPr lang="en-US" sz="2000"/>
            </a:br>
            <a:r>
              <a:rPr lang="en-US" sz="2000"/>
              <a:t>        </a:t>
            </a:r>
            <a:r>
              <a:rPr i="1" lang="en-US" sz="2000"/>
              <a:t>b * t</a:t>
            </a:r>
            <a:r>
              <a:rPr baseline="-25000" i="1" lang="en-US" sz="2000"/>
              <a:t>T</a:t>
            </a:r>
            <a:r>
              <a:rPr i="1" lang="en-US" sz="2000"/>
              <a:t> + S * t</a:t>
            </a:r>
            <a:r>
              <a:rPr baseline="-25000" i="1" lang="en-US" sz="2000"/>
              <a:t>S</a:t>
            </a:r>
            <a:r>
              <a:rPr lang="en-US" sz="2000"/>
              <a:t> </a:t>
            </a:r>
            <a:endParaRPr/>
          </a:p>
          <a:p>
            <a:pPr indent="-273050" lvl="0" marL="273050" rtl="0" algn="l">
              <a:lnSpc>
                <a:spcPct val="90000"/>
              </a:lnSpc>
              <a:spcBef>
                <a:spcPts val="400"/>
              </a:spcBef>
              <a:spcAft>
                <a:spcPts val="0"/>
              </a:spcAft>
              <a:buSzPts val="1900"/>
              <a:buChar char="⚫"/>
            </a:pPr>
            <a:r>
              <a:rPr lang="en-US" sz="2000"/>
              <a:t>We ignore CPU costs for simplicity</a:t>
            </a:r>
            <a:endParaRPr/>
          </a:p>
          <a:p>
            <a:pPr indent="-246380" lvl="1" marL="640080" rtl="0" algn="l">
              <a:lnSpc>
                <a:spcPct val="90000"/>
              </a:lnSpc>
              <a:spcBef>
                <a:spcPts val="400"/>
              </a:spcBef>
              <a:spcAft>
                <a:spcPts val="0"/>
              </a:spcAft>
              <a:buSzPts val="1700"/>
              <a:buChar char="⚫"/>
            </a:pPr>
            <a:r>
              <a:rPr lang="en-US" sz="2000"/>
              <a:t>Real systems do take CPU cost into account</a:t>
            </a:r>
            <a:endParaRPr/>
          </a:p>
          <a:p>
            <a:pPr indent="-273050" lvl="0" marL="273050" rtl="0" algn="l">
              <a:lnSpc>
                <a:spcPct val="90000"/>
              </a:lnSpc>
              <a:spcBef>
                <a:spcPts val="400"/>
              </a:spcBef>
              <a:spcAft>
                <a:spcPts val="0"/>
              </a:spcAft>
              <a:buSzPts val="1900"/>
              <a:buChar char="⚫"/>
            </a:pPr>
            <a:r>
              <a:rPr lang="en-US" sz="2000"/>
              <a:t>We do not include cost to writing output to disk in our cost formulae</a:t>
            </a:r>
            <a:endParaRPr/>
          </a:p>
          <a:p>
            <a:pPr indent="-273050" lvl="0" marL="273050" rtl="0" algn="l">
              <a:lnSpc>
                <a:spcPct val="90000"/>
              </a:lnSpc>
              <a:spcBef>
                <a:spcPts val="400"/>
              </a:spcBef>
              <a:spcAft>
                <a:spcPts val="0"/>
              </a:spcAft>
              <a:buSzPts val="1900"/>
              <a:buChar char="⚫"/>
            </a:pPr>
            <a:r>
              <a:rPr lang="en-US" sz="2000"/>
              <a:t>Several algorithms can reduce disk IO by using extra buffer space </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7" name="Shape 647"/>
        <p:cNvGrpSpPr/>
        <p:nvPr/>
      </p:nvGrpSpPr>
      <p:grpSpPr>
        <a:xfrm>
          <a:off x="0" y="0"/>
          <a:ext cx="0" cy="0"/>
          <a:chOff x="0" y="0"/>
          <a:chExt cx="0" cy="0"/>
        </a:xfrm>
      </p:grpSpPr>
      <p:sp>
        <p:nvSpPr>
          <p:cNvPr id="648" name="Google Shape;648;p97"/>
          <p:cNvSpPr txBox="1"/>
          <p:nvPr>
            <p:ph type="title"/>
          </p:nvPr>
        </p:nvSpPr>
        <p:spPr>
          <a:xfrm>
            <a:off x="457200" y="704850"/>
            <a:ext cx="8229600" cy="1143000"/>
          </a:xfrm>
          <a:prstGeom prst="rect">
            <a:avLst/>
          </a:prstGeom>
          <a:noFill/>
          <a:ln>
            <a:noFill/>
          </a:ln>
        </p:spPr>
        <p:txBody>
          <a:bodyPr anchorCtr="0" anchor="b" bIns="0" lIns="0" spcFirstLastPara="1" rIns="0" wrap="square" tIns="45700">
            <a:noAutofit/>
          </a:bodyPr>
          <a:lstStyle/>
          <a:p>
            <a:pPr indent="0" lvl="0" marL="0" rtl="0" algn="l">
              <a:spcBef>
                <a:spcPts val="0"/>
              </a:spcBef>
              <a:spcAft>
                <a:spcPts val="0"/>
              </a:spcAft>
              <a:buNone/>
            </a:pPr>
            <a:r>
              <a:t/>
            </a:r>
            <a:endParaRPr/>
          </a:p>
        </p:txBody>
      </p:sp>
      <p:sp>
        <p:nvSpPr>
          <p:cNvPr id="649" name="Google Shape;649;p97"/>
          <p:cNvSpPr txBox="1"/>
          <p:nvPr>
            <p:ph idx="1" type="body"/>
          </p:nvPr>
        </p:nvSpPr>
        <p:spPr>
          <a:xfrm>
            <a:off x="457200" y="1935163"/>
            <a:ext cx="8229600" cy="4389437"/>
          </a:xfrm>
          <a:prstGeom prst="rect">
            <a:avLst/>
          </a:prstGeom>
          <a:noFill/>
          <a:ln>
            <a:noFill/>
          </a:ln>
        </p:spPr>
        <p:txBody>
          <a:bodyPr anchorCtr="0" anchor="t" bIns="45700" lIns="91425" spcFirstLastPara="1" rIns="91425" wrap="square" tIns="45700">
            <a:noAutofit/>
          </a:bodyPr>
          <a:lstStyle/>
          <a:p>
            <a:pPr indent="-273050" lvl="0" marL="273050" rtl="0" algn="l">
              <a:spcBef>
                <a:spcPts val="0"/>
              </a:spcBef>
              <a:spcAft>
                <a:spcPts val="0"/>
              </a:spcAft>
              <a:buSzPts val="2470"/>
              <a:buChar char="⚫"/>
            </a:pPr>
            <a:r>
              <a:rPr lang="en-US"/>
              <a:t>Query Optimization</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3" name="Shape 653"/>
        <p:cNvGrpSpPr/>
        <p:nvPr/>
      </p:nvGrpSpPr>
      <p:grpSpPr>
        <a:xfrm>
          <a:off x="0" y="0"/>
          <a:ext cx="0" cy="0"/>
          <a:chOff x="0" y="0"/>
          <a:chExt cx="0" cy="0"/>
        </a:xfrm>
      </p:grpSpPr>
      <p:sp>
        <p:nvSpPr>
          <p:cNvPr id="654" name="Google Shape;654;p98"/>
          <p:cNvSpPr txBox="1"/>
          <p:nvPr>
            <p:ph idx="1" type="body"/>
          </p:nvPr>
        </p:nvSpPr>
        <p:spPr>
          <a:xfrm>
            <a:off x="457200" y="609600"/>
            <a:ext cx="8229600" cy="4389437"/>
          </a:xfrm>
          <a:prstGeom prst="rect">
            <a:avLst/>
          </a:prstGeom>
          <a:noFill/>
          <a:ln>
            <a:noFill/>
          </a:ln>
        </p:spPr>
        <p:txBody>
          <a:bodyPr anchorCtr="0" anchor="t" bIns="45700" lIns="91425" spcFirstLastPara="1" rIns="91425" wrap="square" tIns="45700">
            <a:noAutofit/>
          </a:bodyPr>
          <a:lstStyle/>
          <a:p>
            <a:pPr indent="-273050" lvl="0" marL="273050" rtl="0" algn="l">
              <a:spcBef>
                <a:spcPts val="0"/>
              </a:spcBef>
              <a:spcAft>
                <a:spcPts val="0"/>
              </a:spcAft>
              <a:buSzPts val="2470"/>
              <a:buChar char="⚫"/>
            </a:pPr>
            <a:r>
              <a:rPr b="1" lang="en-US"/>
              <a:t>Query optimization</a:t>
            </a:r>
            <a:r>
              <a:rPr lang="en-US"/>
              <a:t> is the process to find a </a:t>
            </a:r>
            <a:r>
              <a:rPr i="1" lang="en-US"/>
              <a:t>reasonably efficient</a:t>
            </a:r>
            <a:r>
              <a:rPr lang="en-US"/>
              <a:t> strategy for executing the query using the access routines.  </a:t>
            </a:r>
            <a:endParaRPr/>
          </a:p>
          <a:p>
            <a:pPr indent="-273050" lvl="0" marL="273050" rtl="0" algn="l">
              <a:spcBef>
                <a:spcPts val="560"/>
              </a:spcBef>
              <a:spcAft>
                <a:spcPts val="0"/>
              </a:spcAft>
              <a:buSzPts val="2660"/>
              <a:buChar char="⚫"/>
            </a:pPr>
            <a:r>
              <a:rPr lang="en-US" sz="2800"/>
              <a:t>Amongst all equivalent evaluation plans choose the one with lowest cost. </a:t>
            </a:r>
            <a:endParaRPr sz="2800"/>
          </a:p>
          <a:p>
            <a:pPr indent="-104140" lvl="0" marL="273050" rtl="0" algn="l">
              <a:spcBef>
                <a:spcPts val="560"/>
              </a:spcBef>
              <a:spcAft>
                <a:spcPts val="0"/>
              </a:spcAft>
              <a:buSzPts val="2660"/>
              <a:buNone/>
            </a:pPr>
            <a:r>
              <a:t/>
            </a:r>
            <a:endParaRPr sz="2800"/>
          </a:p>
          <a:p>
            <a:pPr indent="0" lvl="0" marL="0" marR="0" rtl="0" algn="l">
              <a:lnSpc>
                <a:spcPct val="100000"/>
              </a:lnSpc>
              <a:spcBef>
                <a:spcPts val="0"/>
              </a:spcBef>
              <a:spcAft>
                <a:spcPts val="0"/>
              </a:spcAft>
              <a:buClr>
                <a:srgbClr val="000000"/>
              </a:buClr>
              <a:buSzPts val="2400"/>
              <a:buFont typeface="Verdana"/>
              <a:buNone/>
            </a:pPr>
            <a:r>
              <a:rPr b="1" i="0" lang="en-US" sz="2400" u="none" cap="none" strike="noStrike">
                <a:solidFill>
                  <a:srgbClr val="000000"/>
                </a:solidFill>
                <a:latin typeface="Verdana"/>
                <a:ea typeface="Verdana"/>
                <a:cs typeface="Verdana"/>
                <a:sym typeface="Verdana"/>
              </a:rPr>
              <a:t>Importance of Query Optimization</a:t>
            </a:r>
            <a:endParaRPr/>
          </a:p>
          <a:p>
            <a:pPr indent="-152400" lvl="0" marL="0" marR="0" rtl="0" algn="l">
              <a:lnSpc>
                <a:spcPct val="100000"/>
              </a:lnSpc>
              <a:spcBef>
                <a:spcPts val="0"/>
              </a:spcBef>
              <a:spcAft>
                <a:spcPts val="0"/>
              </a:spcAft>
              <a:buClr>
                <a:srgbClr val="000000"/>
              </a:buClr>
              <a:buSzPts val="2400"/>
              <a:buFont typeface="Verdana"/>
              <a:buChar char="•"/>
            </a:pPr>
            <a:r>
              <a:rPr b="0" i="0" lang="en-US" sz="2400" u="none" cap="none" strike="noStrike">
                <a:solidFill>
                  <a:srgbClr val="000000"/>
                </a:solidFill>
                <a:latin typeface="Verdana"/>
                <a:ea typeface="Verdana"/>
                <a:cs typeface="Verdana"/>
                <a:sym typeface="Verdana"/>
              </a:rPr>
              <a:t>Query optimization provides faster query processing.</a:t>
            </a:r>
            <a:endParaRPr/>
          </a:p>
          <a:p>
            <a:pPr indent="-152400" lvl="0" marL="0" marR="0" rtl="0" algn="l">
              <a:lnSpc>
                <a:spcPct val="100000"/>
              </a:lnSpc>
              <a:spcBef>
                <a:spcPts val="0"/>
              </a:spcBef>
              <a:spcAft>
                <a:spcPts val="0"/>
              </a:spcAft>
              <a:buClr>
                <a:srgbClr val="000000"/>
              </a:buClr>
              <a:buSzPts val="2400"/>
              <a:buFont typeface="Verdana"/>
              <a:buChar char="•"/>
            </a:pPr>
            <a:r>
              <a:rPr b="0" i="0" lang="en-US" sz="2400" u="none" cap="none" strike="noStrike">
                <a:solidFill>
                  <a:srgbClr val="000000"/>
                </a:solidFill>
                <a:latin typeface="Verdana"/>
                <a:ea typeface="Verdana"/>
                <a:cs typeface="Verdana"/>
                <a:sym typeface="Verdana"/>
              </a:rPr>
              <a:t>It requires less cost per query.</a:t>
            </a:r>
            <a:endParaRPr/>
          </a:p>
          <a:p>
            <a:pPr indent="-152400" lvl="0" marL="0" marR="0" rtl="0" algn="l">
              <a:lnSpc>
                <a:spcPct val="100000"/>
              </a:lnSpc>
              <a:spcBef>
                <a:spcPts val="0"/>
              </a:spcBef>
              <a:spcAft>
                <a:spcPts val="0"/>
              </a:spcAft>
              <a:buClr>
                <a:srgbClr val="000000"/>
              </a:buClr>
              <a:buSzPts val="2400"/>
              <a:buFont typeface="Verdana"/>
              <a:buChar char="•"/>
            </a:pPr>
            <a:r>
              <a:rPr b="0" i="0" lang="en-US" sz="2400" u="none" cap="none" strike="noStrike">
                <a:solidFill>
                  <a:srgbClr val="000000"/>
                </a:solidFill>
                <a:latin typeface="Verdana"/>
                <a:ea typeface="Verdana"/>
                <a:cs typeface="Verdana"/>
                <a:sym typeface="Verdana"/>
              </a:rPr>
              <a:t>It gives less stress to the database.</a:t>
            </a:r>
            <a:endParaRPr/>
          </a:p>
          <a:p>
            <a:pPr indent="-152400" lvl="0" marL="0" marR="0" rtl="0" algn="l">
              <a:lnSpc>
                <a:spcPct val="100000"/>
              </a:lnSpc>
              <a:spcBef>
                <a:spcPts val="0"/>
              </a:spcBef>
              <a:spcAft>
                <a:spcPts val="0"/>
              </a:spcAft>
              <a:buClr>
                <a:srgbClr val="000000"/>
              </a:buClr>
              <a:buSzPts val="2400"/>
              <a:buFont typeface="Verdana"/>
              <a:buChar char="•"/>
            </a:pPr>
            <a:r>
              <a:rPr b="0" i="0" lang="en-US" sz="2400" u="none" cap="none" strike="noStrike">
                <a:solidFill>
                  <a:srgbClr val="000000"/>
                </a:solidFill>
                <a:latin typeface="Verdana"/>
                <a:ea typeface="Verdana"/>
                <a:cs typeface="Verdana"/>
                <a:sym typeface="Verdana"/>
              </a:rPr>
              <a:t>It provides high performance of the system.</a:t>
            </a:r>
            <a:endParaRPr/>
          </a:p>
          <a:p>
            <a:pPr indent="-152400" lvl="0" marL="0" marR="0" rtl="0" algn="l">
              <a:lnSpc>
                <a:spcPct val="100000"/>
              </a:lnSpc>
              <a:spcBef>
                <a:spcPts val="0"/>
              </a:spcBef>
              <a:spcAft>
                <a:spcPts val="0"/>
              </a:spcAft>
              <a:buClr>
                <a:srgbClr val="000000"/>
              </a:buClr>
              <a:buSzPts val="2400"/>
              <a:buFont typeface="Verdana"/>
              <a:buChar char="•"/>
            </a:pPr>
            <a:r>
              <a:rPr b="0" i="0" lang="en-US" sz="2400" u="none" cap="none" strike="noStrike">
                <a:solidFill>
                  <a:srgbClr val="000000"/>
                </a:solidFill>
                <a:latin typeface="Verdana"/>
                <a:ea typeface="Verdana"/>
                <a:cs typeface="Verdana"/>
                <a:sym typeface="Verdana"/>
              </a:rPr>
              <a:t>It consumes less memory.</a:t>
            </a:r>
            <a:endParaRPr/>
          </a:p>
          <a:p>
            <a:pPr indent="0" lvl="0" marL="0" marR="0" rtl="0" algn="l">
              <a:lnSpc>
                <a:spcPct val="100000"/>
              </a:lnSpc>
              <a:spcBef>
                <a:spcPts val="0"/>
              </a:spcBef>
              <a:spcAft>
                <a:spcPts val="0"/>
              </a:spcAft>
              <a:buClr>
                <a:srgbClr val="222222"/>
              </a:buClr>
              <a:buSzPts val="2800"/>
              <a:buFont typeface="Verdana"/>
              <a:buNone/>
            </a:pPr>
            <a:br>
              <a:rPr b="0" i="0" lang="en-US" sz="2800" u="none" cap="none" strike="noStrike">
                <a:solidFill>
                  <a:srgbClr val="222222"/>
                </a:solidFill>
                <a:latin typeface="Verdana"/>
                <a:ea typeface="Verdana"/>
                <a:cs typeface="Verdana"/>
                <a:sym typeface="Verdana"/>
              </a:rPr>
            </a:br>
            <a:endParaRPr b="0" i="0" sz="4400" u="none" cap="none" strike="noStrike">
              <a:solidFill>
                <a:schemeClr val="dk1"/>
              </a:solidFill>
              <a:latin typeface="Arial"/>
              <a:ea typeface="Arial"/>
              <a:cs typeface="Arial"/>
              <a:sym typeface="Arial"/>
            </a:endParaRPr>
          </a:p>
          <a:p>
            <a:pPr indent="-104140" lvl="0" marL="273050" rtl="0" algn="l">
              <a:spcBef>
                <a:spcPts val="560"/>
              </a:spcBef>
              <a:spcAft>
                <a:spcPts val="0"/>
              </a:spcAft>
              <a:buSzPts val="2660"/>
              <a:buNone/>
            </a:pPr>
            <a:r>
              <a:t/>
            </a:r>
            <a:endParaRPr sz="2800"/>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8" name="Shape 658"/>
        <p:cNvGrpSpPr/>
        <p:nvPr/>
      </p:nvGrpSpPr>
      <p:grpSpPr>
        <a:xfrm>
          <a:off x="0" y="0"/>
          <a:ext cx="0" cy="0"/>
          <a:chOff x="0" y="0"/>
          <a:chExt cx="0" cy="0"/>
        </a:xfrm>
      </p:grpSpPr>
      <p:sp>
        <p:nvSpPr>
          <p:cNvPr id="659" name="Google Shape;659;p99"/>
          <p:cNvSpPr txBox="1"/>
          <p:nvPr>
            <p:ph idx="1" type="body"/>
          </p:nvPr>
        </p:nvSpPr>
        <p:spPr>
          <a:xfrm>
            <a:off x="685800" y="1195388"/>
            <a:ext cx="8229600" cy="4389437"/>
          </a:xfrm>
          <a:prstGeom prst="rect">
            <a:avLst/>
          </a:prstGeom>
          <a:noFill/>
          <a:ln>
            <a:noFill/>
          </a:ln>
        </p:spPr>
        <p:txBody>
          <a:bodyPr anchorCtr="0" anchor="t" bIns="45700" lIns="91425" spcFirstLastPara="1" rIns="91425" wrap="square" tIns="45700">
            <a:noAutofit/>
          </a:bodyPr>
          <a:lstStyle/>
          <a:p>
            <a:pPr indent="-273050" lvl="0" marL="273050" rtl="0" algn="l">
              <a:spcBef>
                <a:spcPts val="0"/>
              </a:spcBef>
              <a:spcAft>
                <a:spcPts val="0"/>
              </a:spcAft>
              <a:buSzPts val="2470"/>
              <a:buChar char="⚫"/>
            </a:pPr>
            <a:r>
              <a:rPr lang="en-US"/>
              <a:t>Types of </a:t>
            </a:r>
            <a:r>
              <a:rPr b="1" lang="en-US"/>
              <a:t>Query optimization </a:t>
            </a:r>
            <a:r>
              <a:rPr lang="en-US"/>
              <a:t>:</a:t>
            </a:r>
            <a:endParaRPr/>
          </a:p>
          <a:p>
            <a:pPr indent="-273050" lvl="0" marL="273050" rtl="0" algn="l">
              <a:spcBef>
                <a:spcPts val="520"/>
              </a:spcBef>
              <a:spcAft>
                <a:spcPts val="0"/>
              </a:spcAft>
              <a:buSzPts val="2470"/>
              <a:buChar char="⚫"/>
            </a:pPr>
            <a:r>
              <a:rPr lang="en-US"/>
              <a:t>We divide the query optimization into two types:</a:t>
            </a:r>
            <a:br>
              <a:rPr lang="en-US"/>
            </a:br>
            <a:r>
              <a:rPr b="1" lang="en-US"/>
              <a:t>Heuristic</a:t>
            </a:r>
            <a:r>
              <a:rPr lang="en-US"/>
              <a:t> (sometimes called Rule based) and </a:t>
            </a:r>
            <a:r>
              <a:rPr b="1" lang="en-US"/>
              <a:t>Systematic</a:t>
            </a:r>
            <a:r>
              <a:rPr lang="en-US"/>
              <a:t> (Cost based).</a:t>
            </a:r>
            <a:endParaRPr/>
          </a:p>
          <a:p>
            <a:pPr indent="-273050" lvl="0" marL="273050" rtl="0" algn="l">
              <a:spcBef>
                <a:spcPts val="520"/>
              </a:spcBef>
              <a:spcAft>
                <a:spcPts val="0"/>
              </a:spcAft>
              <a:buSzPts val="2470"/>
              <a:buChar char="⚫"/>
            </a:pPr>
            <a:r>
              <a:rPr lang="en-US"/>
              <a:t>In </a:t>
            </a:r>
            <a:r>
              <a:rPr b="1" lang="en-US"/>
              <a:t>Heuristic Optimization</a:t>
            </a:r>
            <a:r>
              <a:rPr lang="en-US"/>
              <a:t>, the query execution is refined based on </a:t>
            </a:r>
            <a:r>
              <a:rPr i="1" lang="en-US"/>
              <a:t>heuristic rules</a:t>
            </a:r>
            <a:r>
              <a:rPr lang="en-US"/>
              <a:t> for reordering the individual operations.</a:t>
            </a:r>
            <a:endParaRPr/>
          </a:p>
          <a:p>
            <a:pPr indent="-273050" lvl="0" marL="273050" rtl="0" algn="l">
              <a:spcBef>
                <a:spcPts val="520"/>
              </a:spcBef>
              <a:spcAft>
                <a:spcPts val="0"/>
              </a:spcAft>
              <a:buSzPts val="2470"/>
              <a:buChar char="⚫"/>
            </a:pPr>
            <a:r>
              <a:rPr lang="en-US"/>
              <a:t>With </a:t>
            </a:r>
            <a:r>
              <a:rPr b="1" lang="en-US"/>
              <a:t>Cost Based Optimization</a:t>
            </a:r>
            <a:r>
              <a:rPr lang="en-US"/>
              <a:t>, the overall cost of executing the query is systematically reduced by estimating the costs of executing several different execution plans.</a:t>
            </a:r>
            <a:endParaRPr/>
          </a:p>
          <a:p>
            <a:pPr indent="-116204" lvl="0" marL="273050" rtl="0" algn="l">
              <a:spcBef>
                <a:spcPts val="520"/>
              </a:spcBef>
              <a:spcAft>
                <a:spcPts val="0"/>
              </a:spcAft>
              <a:buSzPts val="2470"/>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55"/>
          <p:cNvSpPr txBox="1"/>
          <p:nvPr>
            <p:ph type="title"/>
          </p:nvPr>
        </p:nvSpPr>
        <p:spPr>
          <a:xfrm>
            <a:off x="152400" y="277495"/>
            <a:ext cx="8129905" cy="990600"/>
          </a:xfrm>
          <a:prstGeom prst="rect">
            <a:avLst/>
          </a:prstGeom>
          <a:noFill/>
          <a:ln>
            <a:noFill/>
          </a:ln>
        </p:spPr>
        <p:txBody>
          <a:bodyPr anchorCtr="0" anchor="b" bIns="0" lIns="0" spcFirstLastPara="1" rIns="0" wrap="square" tIns="45700">
            <a:noAutofit/>
          </a:bodyPr>
          <a:lstStyle/>
          <a:p>
            <a:pPr indent="0" lvl="0" marL="0" rtl="0" algn="l">
              <a:spcBef>
                <a:spcPts val="0"/>
              </a:spcBef>
              <a:spcAft>
                <a:spcPts val="0"/>
              </a:spcAft>
              <a:buNone/>
            </a:pPr>
            <a:r>
              <a:rPr b="1" lang="en-US" sz="3200"/>
              <a:t>Basic Steps in Query Processing</a:t>
            </a:r>
            <a:endParaRPr/>
          </a:p>
        </p:txBody>
      </p:sp>
      <p:sp>
        <p:nvSpPr>
          <p:cNvPr id="327" name="Google Shape;327;p55"/>
          <p:cNvSpPr txBox="1"/>
          <p:nvPr>
            <p:ph idx="1" type="body"/>
          </p:nvPr>
        </p:nvSpPr>
        <p:spPr>
          <a:xfrm>
            <a:off x="251460" y="1420495"/>
            <a:ext cx="8382000" cy="1122363"/>
          </a:xfrm>
          <a:prstGeom prst="rect">
            <a:avLst/>
          </a:prstGeom>
          <a:noFill/>
          <a:ln>
            <a:noFill/>
          </a:ln>
        </p:spPr>
        <p:txBody>
          <a:bodyPr anchorCtr="0" anchor="t" bIns="45700" lIns="91425" spcFirstLastPara="1" rIns="91425" wrap="square" tIns="45700">
            <a:noAutofit/>
          </a:bodyPr>
          <a:lstStyle/>
          <a:p>
            <a:pPr indent="-273050" lvl="0" marL="273050" rtl="0" algn="just">
              <a:spcBef>
                <a:spcPts val="0"/>
              </a:spcBef>
              <a:spcAft>
                <a:spcPts val="0"/>
              </a:spcAft>
              <a:buSzPts val="2470"/>
              <a:buChar char="⚫"/>
            </a:pPr>
            <a:r>
              <a:rPr b="0" i="0" lang="en-US">
                <a:solidFill>
                  <a:srgbClr val="333333"/>
                </a:solidFill>
                <a:latin typeface="Inter"/>
                <a:ea typeface="Inter"/>
                <a:cs typeface="Inter"/>
                <a:sym typeface="Inter"/>
              </a:rPr>
              <a:t>Query Processing is the activity performed in extracting data from the database. </a:t>
            </a:r>
            <a:endParaRPr/>
          </a:p>
          <a:p>
            <a:pPr indent="-273050" lvl="0" marL="273050" rtl="0" algn="just">
              <a:spcBef>
                <a:spcPts val="520"/>
              </a:spcBef>
              <a:spcAft>
                <a:spcPts val="0"/>
              </a:spcAft>
              <a:buSzPts val="2470"/>
              <a:buChar char="⚫"/>
            </a:pPr>
            <a:r>
              <a:rPr b="0" i="0" lang="en-US">
                <a:solidFill>
                  <a:srgbClr val="333333"/>
                </a:solidFill>
                <a:latin typeface="Inter"/>
                <a:ea typeface="Inter"/>
                <a:cs typeface="Inter"/>
                <a:sym typeface="Inter"/>
              </a:rPr>
              <a:t>In query processing, it takes various steps for fetching the data from the database. The steps involved are:</a:t>
            </a:r>
            <a:endParaRPr/>
          </a:p>
          <a:p>
            <a:pPr indent="-273050" lvl="0" marL="273050" rtl="0" algn="l">
              <a:spcBef>
                <a:spcPts val="520"/>
              </a:spcBef>
              <a:spcAft>
                <a:spcPts val="0"/>
              </a:spcAft>
              <a:buSzPts val="2470"/>
              <a:buFont typeface="Arial"/>
              <a:buNone/>
            </a:pPr>
            <a:r>
              <a:rPr lang="en-US"/>
              <a:t>Steps involved in processing a query are:</a:t>
            </a:r>
            <a:endParaRPr/>
          </a:p>
          <a:p>
            <a:pPr indent="-273050" lvl="0" marL="273050" rtl="0" algn="l">
              <a:spcBef>
                <a:spcPts val="520"/>
              </a:spcBef>
              <a:spcAft>
                <a:spcPts val="0"/>
              </a:spcAft>
              <a:buSzPts val="2470"/>
              <a:buFont typeface="Arial"/>
              <a:buNone/>
            </a:pPr>
            <a:r>
              <a:rPr lang="en-US"/>
              <a:t>1.Parsing and translation</a:t>
            </a:r>
            <a:endParaRPr/>
          </a:p>
          <a:p>
            <a:pPr indent="-273050" lvl="0" marL="273050" rtl="0" algn="l">
              <a:spcBef>
                <a:spcPts val="520"/>
              </a:spcBef>
              <a:spcAft>
                <a:spcPts val="0"/>
              </a:spcAft>
              <a:buSzPts val="2470"/>
              <a:buFont typeface="Arial"/>
              <a:buNone/>
            </a:pPr>
            <a:r>
              <a:rPr lang="en-US"/>
              <a:t>2.	Optimization</a:t>
            </a:r>
            <a:endParaRPr/>
          </a:p>
          <a:p>
            <a:pPr indent="-273050" lvl="0" marL="273050" rtl="0" algn="l">
              <a:spcBef>
                <a:spcPts val="520"/>
              </a:spcBef>
              <a:spcAft>
                <a:spcPts val="0"/>
              </a:spcAft>
              <a:buSzPts val="2470"/>
              <a:buFont typeface="Arial"/>
              <a:buNone/>
            </a:pPr>
            <a:r>
              <a:rPr lang="en-US"/>
              <a:t>3.	Evaluation</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3" name="Shape 663"/>
        <p:cNvGrpSpPr/>
        <p:nvPr/>
      </p:nvGrpSpPr>
      <p:grpSpPr>
        <a:xfrm>
          <a:off x="0" y="0"/>
          <a:ext cx="0" cy="0"/>
          <a:chOff x="0" y="0"/>
          <a:chExt cx="0" cy="0"/>
        </a:xfrm>
      </p:grpSpPr>
      <p:sp>
        <p:nvSpPr>
          <p:cNvPr id="664" name="Google Shape;664;p100"/>
          <p:cNvSpPr txBox="1"/>
          <p:nvPr>
            <p:ph type="title"/>
          </p:nvPr>
        </p:nvSpPr>
        <p:spPr>
          <a:xfrm>
            <a:off x="457200" y="0"/>
            <a:ext cx="8229600" cy="1143000"/>
          </a:xfrm>
          <a:prstGeom prst="rect">
            <a:avLst/>
          </a:prstGeom>
          <a:noFill/>
          <a:ln>
            <a:noFill/>
          </a:ln>
        </p:spPr>
        <p:txBody>
          <a:bodyPr anchorCtr="0" anchor="b" bIns="0" lIns="0" spcFirstLastPara="1" rIns="0" wrap="square" tIns="45700">
            <a:noAutofit/>
          </a:bodyPr>
          <a:lstStyle/>
          <a:p>
            <a:pPr indent="0" lvl="0" marL="0" rtl="0" algn="l">
              <a:spcBef>
                <a:spcPts val="0"/>
              </a:spcBef>
              <a:spcAft>
                <a:spcPts val="0"/>
              </a:spcAft>
              <a:buNone/>
            </a:pPr>
            <a:r>
              <a:rPr b="1" lang="en-US"/>
              <a:t>Heuristic Optimization</a:t>
            </a:r>
            <a:endParaRPr/>
          </a:p>
        </p:txBody>
      </p:sp>
      <p:sp>
        <p:nvSpPr>
          <p:cNvPr id="665" name="Google Shape;665;p100"/>
          <p:cNvSpPr txBox="1"/>
          <p:nvPr>
            <p:ph idx="1" type="body"/>
          </p:nvPr>
        </p:nvSpPr>
        <p:spPr>
          <a:xfrm>
            <a:off x="304800" y="1143000"/>
            <a:ext cx="8458200" cy="5105400"/>
          </a:xfrm>
          <a:prstGeom prst="rect">
            <a:avLst/>
          </a:prstGeom>
          <a:noFill/>
          <a:ln>
            <a:noFill/>
          </a:ln>
        </p:spPr>
        <p:txBody>
          <a:bodyPr anchorCtr="0" anchor="t" bIns="45700" lIns="91425" spcFirstLastPara="1" rIns="91425" wrap="square" tIns="45700">
            <a:noAutofit/>
          </a:bodyPr>
          <a:lstStyle/>
          <a:p>
            <a:pPr indent="-273050" lvl="0" marL="273050" rtl="0" algn="l">
              <a:spcBef>
                <a:spcPts val="0"/>
              </a:spcBef>
              <a:spcAft>
                <a:spcPts val="0"/>
              </a:spcAft>
              <a:buSzPts val="2470"/>
              <a:buChar char="⚫"/>
            </a:pPr>
            <a:r>
              <a:rPr lang="en-US"/>
              <a:t>Is also called as Rule Based optimization.</a:t>
            </a:r>
            <a:endParaRPr/>
          </a:p>
          <a:p>
            <a:pPr indent="-273050" lvl="0" marL="273050" rtl="0" algn="l">
              <a:spcBef>
                <a:spcPts val="520"/>
              </a:spcBef>
              <a:spcAft>
                <a:spcPts val="0"/>
              </a:spcAft>
              <a:buSzPts val="2470"/>
              <a:buChar char="⚫"/>
            </a:pPr>
            <a:r>
              <a:rPr lang="en-US"/>
              <a:t>A query can be represented as a tree data structure. Operations are at the interior nodes and data items (tables, columns) are at the leaves.</a:t>
            </a:r>
            <a:endParaRPr/>
          </a:p>
          <a:p>
            <a:pPr indent="-273050" lvl="0" marL="273050" rtl="0" algn="l">
              <a:spcBef>
                <a:spcPts val="520"/>
              </a:spcBef>
              <a:spcAft>
                <a:spcPts val="0"/>
              </a:spcAft>
              <a:buSzPts val="2470"/>
              <a:buChar char="⚫"/>
            </a:pPr>
            <a:r>
              <a:rPr lang="en-US"/>
              <a:t>The query is evaluated in a </a:t>
            </a:r>
            <a:r>
              <a:rPr i="1" lang="en-US"/>
              <a:t>depth-first</a:t>
            </a:r>
            <a:r>
              <a:rPr lang="en-US"/>
              <a:t> pattern.</a:t>
            </a:r>
            <a:endParaRPr/>
          </a:p>
          <a:p>
            <a:pPr indent="-116204" lvl="0" marL="273050" rtl="0" algn="l">
              <a:spcBef>
                <a:spcPts val="520"/>
              </a:spcBef>
              <a:spcAft>
                <a:spcPts val="0"/>
              </a:spcAft>
              <a:buSzPts val="2470"/>
              <a:buNone/>
            </a:pPr>
            <a:r>
              <a:t/>
            </a:r>
            <a:endParaRPr/>
          </a:p>
          <a:p>
            <a:pPr indent="-116204" lvl="0" marL="273050" rtl="0" algn="l">
              <a:spcBef>
                <a:spcPts val="520"/>
              </a:spcBef>
              <a:spcAft>
                <a:spcPts val="0"/>
              </a:spcAft>
              <a:buSzPts val="2470"/>
              <a:buNone/>
            </a:pPr>
            <a:r>
              <a:t/>
            </a:r>
            <a:endParaRPr/>
          </a:p>
          <a:p>
            <a:pPr indent="-116204" lvl="0" marL="273050" rtl="0" algn="l">
              <a:spcBef>
                <a:spcPts val="520"/>
              </a:spcBef>
              <a:spcAft>
                <a:spcPts val="0"/>
              </a:spcAft>
              <a:buSzPts val="2470"/>
              <a:buNone/>
            </a:pPr>
            <a:r>
              <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9" name="Shape 669"/>
        <p:cNvGrpSpPr/>
        <p:nvPr/>
      </p:nvGrpSpPr>
      <p:grpSpPr>
        <a:xfrm>
          <a:off x="0" y="0"/>
          <a:ext cx="0" cy="0"/>
          <a:chOff x="0" y="0"/>
          <a:chExt cx="0" cy="0"/>
        </a:xfrm>
      </p:grpSpPr>
      <p:sp>
        <p:nvSpPr>
          <p:cNvPr id="670" name="Google Shape;670;p101"/>
          <p:cNvSpPr txBox="1"/>
          <p:nvPr>
            <p:ph idx="1" type="body"/>
          </p:nvPr>
        </p:nvSpPr>
        <p:spPr>
          <a:xfrm>
            <a:off x="457200" y="1935163"/>
            <a:ext cx="8229600" cy="4389437"/>
          </a:xfrm>
          <a:prstGeom prst="rect">
            <a:avLst/>
          </a:prstGeom>
          <a:noFill/>
          <a:ln>
            <a:noFill/>
          </a:ln>
        </p:spPr>
        <p:txBody>
          <a:bodyPr anchorCtr="0" anchor="t" bIns="45700" lIns="91425" spcFirstLastPara="1" rIns="91425" wrap="square" tIns="45700">
            <a:noAutofit/>
          </a:bodyPr>
          <a:lstStyle/>
          <a:p>
            <a:pPr indent="-273050" lvl="0" marL="273050" rtl="0" algn="l">
              <a:spcBef>
                <a:spcPts val="0"/>
              </a:spcBef>
              <a:spcAft>
                <a:spcPts val="0"/>
              </a:spcAft>
              <a:buSzPts val="2470"/>
              <a:buChar char="⚫"/>
            </a:pPr>
            <a:r>
              <a:rPr lang="en-US"/>
              <a:t>Query Parser will generate a standard initial Query tree for corresponding expression without doing any optimization.</a:t>
            </a:r>
            <a:endParaRPr/>
          </a:p>
          <a:p>
            <a:pPr indent="0" lvl="0" marL="0" rtl="0" algn="l">
              <a:spcBef>
                <a:spcPts val="520"/>
              </a:spcBef>
              <a:spcAft>
                <a:spcPts val="0"/>
              </a:spcAft>
              <a:buSzPts val="2470"/>
              <a:buNone/>
            </a:pPr>
            <a:r>
              <a:t/>
            </a:r>
            <a:endParaRPr/>
          </a:p>
          <a:p>
            <a:pPr indent="-273050" lvl="0" marL="273050" rtl="0" algn="l">
              <a:spcBef>
                <a:spcPts val="520"/>
              </a:spcBef>
              <a:spcAft>
                <a:spcPts val="0"/>
              </a:spcAft>
              <a:buSzPts val="2470"/>
              <a:buChar char="⚫"/>
            </a:pPr>
            <a:r>
              <a:rPr b="1" lang="en-US"/>
              <a:t>Query Optimizer will apply:</a:t>
            </a:r>
            <a:endParaRPr/>
          </a:p>
          <a:p>
            <a:pPr indent="-273050" lvl="0" marL="273050" rtl="0" algn="l">
              <a:spcBef>
                <a:spcPts val="520"/>
              </a:spcBef>
              <a:spcAft>
                <a:spcPts val="0"/>
              </a:spcAft>
              <a:buSzPts val="2470"/>
              <a:buChar char="⚫"/>
            </a:pPr>
            <a:r>
              <a:rPr lang="en-US"/>
              <a:t>Heuristic Optimization rules</a:t>
            </a:r>
            <a:endParaRPr/>
          </a:p>
          <a:p>
            <a:pPr indent="-273050" lvl="0" marL="273050" rtl="0" algn="l">
              <a:spcBef>
                <a:spcPts val="520"/>
              </a:spcBef>
              <a:spcAft>
                <a:spcPts val="0"/>
              </a:spcAft>
              <a:buSzPts val="2470"/>
              <a:buChar char="⚫"/>
            </a:pPr>
            <a:r>
              <a:rPr lang="en-US"/>
              <a:t>Heuristic optimization rules utilizes equivalence expressions to transfer initial tree into final.</a:t>
            </a:r>
            <a:endParaRPr/>
          </a:p>
        </p:txBody>
      </p:sp>
      <p:sp>
        <p:nvSpPr>
          <p:cNvPr id="671" name="Google Shape;671;p101"/>
          <p:cNvSpPr txBox="1"/>
          <p:nvPr>
            <p:ph type="title"/>
          </p:nvPr>
        </p:nvSpPr>
        <p:spPr>
          <a:xfrm>
            <a:off x="457200" y="704850"/>
            <a:ext cx="8229600" cy="1143000"/>
          </a:xfrm>
          <a:prstGeom prst="rect">
            <a:avLst/>
          </a:prstGeom>
          <a:noFill/>
          <a:ln>
            <a:noFill/>
          </a:ln>
        </p:spPr>
        <p:txBody>
          <a:bodyPr anchorCtr="0" anchor="b" bIns="0" lIns="0" spcFirstLastPara="1" rIns="0" wrap="square" tIns="45700">
            <a:noAutofit/>
          </a:bodyPr>
          <a:lstStyle/>
          <a:p>
            <a:pPr indent="0" lvl="0" marL="0" rtl="0" algn="l">
              <a:spcBef>
                <a:spcPts val="0"/>
              </a:spcBef>
              <a:spcAft>
                <a:spcPts val="0"/>
              </a:spcAft>
              <a:buNone/>
            </a:pPr>
            <a:r>
              <a:rPr b="1" lang="en-US"/>
              <a:t>Heuristic Optimization</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5" name="Shape 675"/>
        <p:cNvGrpSpPr/>
        <p:nvPr/>
      </p:nvGrpSpPr>
      <p:grpSpPr>
        <a:xfrm>
          <a:off x="0" y="0"/>
          <a:ext cx="0" cy="0"/>
          <a:chOff x="0" y="0"/>
          <a:chExt cx="0" cy="0"/>
        </a:xfrm>
      </p:grpSpPr>
      <p:sp>
        <p:nvSpPr>
          <p:cNvPr id="676" name="Google Shape;676;p102"/>
          <p:cNvSpPr txBox="1"/>
          <p:nvPr>
            <p:ph type="title"/>
          </p:nvPr>
        </p:nvSpPr>
        <p:spPr>
          <a:xfrm>
            <a:off x="457200" y="152400"/>
            <a:ext cx="8229600" cy="1143000"/>
          </a:xfrm>
          <a:prstGeom prst="rect">
            <a:avLst/>
          </a:prstGeom>
          <a:noFill/>
          <a:ln>
            <a:noFill/>
          </a:ln>
        </p:spPr>
        <p:txBody>
          <a:bodyPr anchorCtr="0" anchor="b" bIns="0" lIns="0" spcFirstLastPara="1" rIns="0" wrap="square" tIns="45700">
            <a:noAutofit/>
          </a:bodyPr>
          <a:lstStyle/>
          <a:p>
            <a:pPr indent="0" lvl="0" marL="0" rtl="0" algn="l">
              <a:spcBef>
                <a:spcPts val="0"/>
              </a:spcBef>
              <a:spcAft>
                <a:spcPts val="0"/>
              </a:spcAft>
              <a:buNone/>
            </a:pPr>
            <a:r>
              <a:rPr b="1" lang="en-US"/>
              <a:t>Heuristic Optimization Rules</a:t>
            </a:r>
            <a:endParaRPr/>
          </a:p>
        </p:txBody>
      </p:sp>
      <p:sp>
        <p:nvSpPr>
          <p:cNvPr id="677" name="Google Shape;677;p102"/>
          <p:cNvSpPr txBox="1"/>
          <p:nvPr>
            <p:ph idx="1" type="body"/>
          </p:nvPr>
        </p:nvSpPr>
        <p:spPr>
          <a:xfrm>
            <a:off x="228600" y="1295400"/>
            <a:ext cx="8458200" cy="5029200"/>
          </a:xfrm>
          <a:prstGeom prst="rect">
            <a:avLst/>
          </a:prstGeom>
          <a:noFill/>
          <a:ln>
            <a:noFill/>
          </a:ln>
        </p:spPr>
        <p:txBody>
          <a:bodyPr anchorCtr="0" anchor="t" bIns="45700" lIns="91425" spcFirstLastPara="1" rIns="91425" wrap="square" tIns="45700">
            <a:noAutofit/>
          </a:bodyPr>
          <a:lstStyle/>
          <a:p>
            <a:pPr indent="-273050" lvl="0" marL="273050" rtl="0" algn="just">
              <a:spcBef>
                <a:spcPts val="0"/>
              </a:spcBef>
              <a:spcAft>
                <a:spcPts val="0"/>
              </a:spcAft>
              <a:buSzPts val="2470"/>
              <a:buChar char="⚫"/>
            </a:pPr>
            <a:r>
              <a:rPr lang="en-US"/>
              <a:t>The main heuristic is to apply first the operations that reduce the size of intermediate result.</a:t>
            </a:r>
            <a:endParaRPr/>
          </a:p>
          <a:p>
            <a:pPr indent="-273050" lvl="0" marL="273050" rtl="0" algn="just">
              <a:spcBef>
                <a:spcPts val="520"/>
              </a:spcBef>
              <a:spcAft>
                <a:spcPts val="0"/>
              </a:spcAft>
              <a:buSzPts val="2470"/>
              <a:buChar char="⚫"/>
            </a:pPr>
            <a:r>
              <a:rPr lang="en-US"/>
              <a:t>Perform as early as possible SELECT operations to reduce the number of tuples and PROJECT to reduce the number of attributes.</a:t>
            </a:r>
            <a:endParaRPr/>
          </a:p>
          <a:p>
            <a:pPr indent="-273050" lvl="0" marL="273050" rtl="0" algn="just">
              <a:spcBef>
                <a:spcPts val="520"/>
              </a:spcBef>
              <a:spcAft>
                <a:spcPts val="0"/>
              </a:spcAft>
              <a:buSzPts val="2470"/>
              <a:buChar char="⚫"/>
            </a:pPr>
            <a:r>
              <a:rPr lang="en-US"/>
              <a:t>This is done by moving SELECT and PROJECT operation as far down the tree possible.</a:t>
            </a:r>
            <a:endParaRPr/>
          </a:p>
          <a:p>
            <a:pPr indent="-273050" lvl="0" marL="273050" rtl="0" algn="just">
              <a:spcBef>
                <a:spcPts val="520"/>
              </a:spcBef>
              <a:spcAft>
                <a:spcPts val="0"/>
              </a:spcAft>
              <a:buSzPts val="2470"/>
              <a:buChar char="⚫"/>
            </a:pPr>
            <a:r>
              <a:rPr lang="en-US"/>
              <a:t>SELECT-JOIN operation which is most restrictive should be executed first by reordering the leaf nodes and adjusting the rest of the tree appropriately.</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1" name="Shape 681"/>
        <p:cNvGrpSpPr/>
        <p:nvPr/>
      </p:nvGrpSpPr>
      <p:grpSpPr>
        <a:xfrm>
          <a:off x="0" y="0"/>
          <a:ext cx="0" cy="0"/>
          <a:chOff x="0" y="0"/>
          <a:chExt cx="0" cy="0"/>
        </a:xfrm>
      </p:grpSpPr>
      <p:sp>
        <p:nvSpPr>
          <p:cNvPr id="682" name="Google Shape;682;p103"/>
          <p:cNvSpPr txBox="1"/>
          <p:nvPr>
            <p:ph idx="1" type="body"/>
          </p:nvPr>
        </p:nvSpPr>
        <p:spPr>
          <a:xfrm>
            <a:off x="304800" y="457200"/>
            <a:ext cx="8229600" cy="4389438"/>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BD0D9"/>
              </a:buClr>
              <a:buSzPts val="2470"/>
              <a:buFont typeface="Noto Sans Symbols"/>
              <a:buNone/>
            </a:pPr>
            <a:r>
              <a:rPr b="0" i="0" lang="en-US" sz="2600" u="none" cap="none" strike="noStrike">
                <a:solidFill>
                  <a:schemeClr val="dk1"/>
                </a:solidFill>
                <a:latin typeface="Constantia"/>
                <a:ea typeface="Constantia"/>
                <a:cs typeface="Constantia"/>
                <a:sym typeface="Constantia"/>
              </a:rPr>
              <a:t>Heuristic Optimization: </a:t>
            </a:r>
            <a:endParaRPr/>
          </a:p>
          <a:p>
            <a:pPr indent="-273050" lvl="0" marL="273050" marR="0" rtl="0" algn="l">
              <a:lnSpc>
                <a:spcPct val="100000"/>
              </a:lnSpc>
              <a:spcBef>
                <a:spcPts val="520"/>
              </a:spcBef>
              <a:spcAft>
                <a:spcPts val="0"/>
              </a:spcAft>
              <a:buClr>
                <a:srgbClr val="0BD0D9"/>
              </a:buClr>
              <a:buSzPts val="2470"/>
              <a:buFont typeface="Noto Sans Symbols"/>
              <a:buChar char="⚫"/>
            </a:pPr>
            <a:r>
              <a:rPr b="0" i="0" lang="en-US" sz="2600" u="none" cap="none" strike="noStrike">
                <a:solidFill>
                  <a:schemeClr val="dk1"/>
                </a:solidFill>
                <a:latin typeface="Constantia"/>
                <a:ea typeface="Constantia"/>
                <a:cs typeface="Constantia"/>
                <a:sym typeface="Constantia"/>
              </a:rPr>
              <a:t>One of the main heuristic rules is to apply SELECT and PROJECT operations before applying the JOIN or other binary operations. </a:t>
            </a:r>
            <a:endParaRPr/>
          </a:p>
          <a:p>
            <a:pPr indent="-273050" lvl="0" marL="273050" marR="0" rtl="0" algn="l">
              <a:lnSpc>
                <a:spcPct val="100000"/>
              </a:lnSpc>
              <a:spcBef>
                <a:spcPts val="520"/>
              </a:spcBef>
              <a:spcAft>
                <a:spcPts val="0"/>
              </a:spcAft>
              <a:buClr>
                <a:srgbClr val="0BD0D9"/>
              </a:buClr>
              <a:buSzPts val="2470"/>
              <a:buFont typeface="Noto Sans Symbols"/>
              <a:buChar char="⚫"/>
            </a:pPr>
            <a:r>
              <a:rPr b="0" i="0" lang="en-US" sz="2600" u="none" cap="none" strike="noStrike">
                <a:solidFill>
                  <a:schemeClr val="dk1"/>
                </a:solidFill>
                <a:latin typeface="Constantia"/>
                <a:ea typeface="Constantia"/>
                <a:cs typeface="Constantia"/>
                <a:sym typeface="Constantia"/>
              </a:rPr>
              <a:t>This is because the size of the file resulting from a binary operation—such as JOIN—is usually a multiplicative function of the sizes of the input files. </a:t>
            </a:r>
            <a:endParaRPr/>
          </a:p>
          <a:p>
            <a:pPr indent="-273050" lvl="0" marL="273050" marR="0" rtl="0" algn="l">
              <a:lnSpc>
                <a:spcPct val="100000"/>
              </a:lnSpc>
              <a:spcBef>
                <a:spcPts val="520"/>
              </a:spcBef>
              <a:spcAft>
                <a:spcPts val="0"/>
              </a:spcAft>
              <a:buClr>
                <a:srgbClr val="0BD0D9"/>
              </a:buClr>
              <a:buSzPts val="2470"/>
              <a:buFont typeface="Noto Sans Symbols"/>
              <a:buChar char="⚫"/>
            </a:pPr>
            <a:r>
              <a:rPr b="0" i="0" lang="en-US" sz="2600" u="none" cap="none" strike="noStrike">
                <a:solidFill>
                  <a:schemeClr val="dk1"/>
                </a:solidFill>
                <a:latin typeface="Constantia"/>
                <a:ea typeface="Constantia"/>
                <a:cs typeface="Constantia"/>
                <a:sym typeface="Constantia"/>
              </a:rPr>
              <a:t>The SELECT and PROJECT operations reduce the size of a file and hence should be applied before a join or other binary operation.</a:t>
            </a:r>
            <a:endParaRPr/>
          </a:p>
          <a:p>
            <a:pPr indent="0" lvl="0" marL="0" marR="0" rtl="0" algn="l">
              <a:lnSpc>
                <a:spcPct val="100000"/>
              </a:lnSpc>
              <a:spcBef>
                <a:spcPts val="520"/>
              </a:spcBef>
              <a:spcAft>
                <a:spcPts val="0"/>
              </a:spcAft>
              <a:buClr>
                <a:srgbClr val="0BD0D9"/>
              </a:buClr>
              <a:buSzPts val="2470"/>
              <a:buFont typeface="Noto Sans Symbols"/>
              <a:buNone/>
            </a:pPr>
            <a:r>
              <a:t/>
            </a:r>
            <a:endParaRPr b="0" i="0" sz="2600" u="none" cap="none" strike="noStrike">
              <a:solidFill>
                <a:schemeClr val="dk1"/>
              </a:solidFill>
              <a:latin typeface="Constantia"/>
              <a:ea typeface="Constantia"/>
              <a:cs typeface="Constantia"/>
              <a:sym typeface="Constantia"/>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6" name="Shape 686"/>
        <p:cNvGrpSpPr/>
        <p:nvPr/>
      </p:nvGrpSpPr>
      <p:grpSpPr>
        <a:xfrm>
          <a:off x="0" y="0"/>
          <a:ext cx="0" cy="0"/>
          <a:chOff x="0" y="0"/>
          <a:chExt cx="0" cy="0"/>
        </a:xfrm>
      </p:grpSpPr>
      <p:sp>
        <p:nvSpPr>
          <p:cNvPr id="687" name="Google Shape;687;p104"/>
          <p:cNvSpPr txBox="1"/>
          <p:nvPr>
            <p:ph idx="1" type="body"/>
          </p:nvPr>
        </p:nvSpPr>
        <p:spPr>
          <a:xfrm>
            <a:off x="381000" y="228600"/>
            <a:ext cx="8229600" cy="43894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2470"/>
              <a:buNone/>
            </a:pPr>
            <a:r>
              <a:rPr lang="en-US"/>
              <a:t> Steps in Heuristic Optimization: </a:t>
            </a:r>
            <a:endParaRPr/>
          </a:p>
          <a:p>
            <a:pPr indent="0" lvl="0" marL="0" rtl="0" algn="l">
              <a:spcBef>
                <a:spcPts val="520"/>
              </a:spcBef>
              <a:spcAft>
                <a:spcPts val="0"/>
              </a:spcAft>
              <a:buSzPts val="2470"/>
              <a:buNone/>
            </a:pPr>
            <a:r>
              <a:rPr lang="en-US"/>
              <a:t>Step 1: Design the initial canonical tree of the query </a:t>
            </a:r>
            <a:endParaRPr/>
          </a:p>
          <a:p>
            <a:pPr indent="0" lvl="0" marL="0" rtl="0" algn="l">
              <a:spcBef>
                <a:spcPts val="520"/>
              </a:spcBef>
              <a:spcAft>
                <a:spcPts val="0"/>
              </a:spcAft>
              <a:buSzPts val="2470"/>
              <a:buNone/>
            </a:pPr>
            <a:r>
              <a:rPr lang="en-US"/>
              <a:t>(Canonical tree</a:t>
            </a:r>
            <a:endParaRPr/>
          </a:p>
          <a:p>
            <a:pPr indent="0" lvl="0" marL="0" rtl="0" algn="l">
              <a:spcBef>
                <a:spcPts val="520"/>
              </a:spcBef>
              <a:spcAft>
                <a:spcPts val="0"/>
              </a:spcAft>
              <a:buSzPts val="2470"/>
              <a:buNone/>
            </a:pPr>
            <a:r>
              <a:rPr lang="en-US"/>
              <a:t>• tree where any subtree can be evaluated in any order (informal definition)</a:t>
            </a:r>
            <a:endParaRPr/>
          </a:p>
          <a:p>
            <a:pPr indent="0" lvl="0" marL="0" rtl="0" algn="l">
              <a:spcBef>
                <a:spcPts val="520"/>
              </a:spcBef>
              <a:spcAft>
                <a:spcPts val="0"/>
              </a:spcAft>
              <a:buSzPts val="2470"/>
              <a:buNone/>
            </a:pPr>
            <a:r>
              <a:rPr lang="en-US"/>
              <a:t>Step 2.Deconstruct the conjunctive selections into a sequence of single selection operations.</a:t>
            </a:r>
            <a:endParaRPr/>
          </a:p>
          <a:p>
            <a:pPr indent="0" lvl="0" marL="0" rtl="0" algn="l">
              <a:spcBef>
                <a:spcPts val="520"/>
              </a:spcBef>
              <a:spcAft>
                <a:spcPts val="0"/>
              </a:spcAft>
              <a:buSzPts val="2470"/>
              <a:buNone/>
            </a:pPr>
            <a:r>
              <a:t/>
            </a:r>
            <a:endParaRPr/>
          </a:p>
          <a:p>
            <a:pPr indent="0" lvl="0" marL="0" rtl="0" algn="l">
              <a:spcBef>
                <a:spcPts val="520"/>
              </a:spcBef>
              <a:spcAft>
                <a:spcPts val="0"/>
              </a:spcAft>
              <a:buSzPts val="2470"/>
              <a:buNone/>
            </a:pPr>
            <a:r>
              <a:rPr lang="en-US"/>
              <a:t>Step 3: Move the SELECT operation down the query tree Step 4: Apply more restrictive SELECT operation first. </a:t>
            </a:r>
            <a:endParaRPr/>
          </a:p>
          <a:p>
            <a:pPr indent="0" lvl="0" marL="0" rtl="0" algn="l">
              <a:spcBef>
                <a:spcPts val="520"/>
              </a:spcBef>
              <a:spcAft>
                <a:spcPts val="0"/>
              </a:spcAft>
              <a:buSzPts val="2470"/>
              <a:buNone/>
            </a:pPr>
            <a:r>
              <a:rPr lang="en-US"/>
              <a:t>Step 5: Replace CARTESIAN PRODUCT and SELECT with JOIN operation Step </a:t>
            </a:r>
            <a:endParaRPr/>
          </a:p>
          <a:p>
            <a:pPr indent="0" lvl="0" marL="0" rtl="0" algn="l">
              <a:spcBef>
                <a:spcPts val="520"/>
              </a:spcBef>
              <a:spcAft>
                <a:spcPts val="0"/>
              </a:spcAft>
              <a:buSzPts val="2470"/>
              <a:buNone/>
            </a:pPr>
            <a:r>
              <a:rPr lang="en-US"/>
              <a:t>Step 6: Move PROJECT operations down the query tree</a:t>
            </a:r>
            <a:endParaRPr/>
          </a:p>
          <a:p>
            <a:pPr indent="0" lvl="0" marL="0" rtl="0" algn="l">
              <a:spcBef>
                <a:spcPts val="520"/>
              </a:spcBef>
              <a:spcAft>
                <a:spcPts val="0"/>
              </a:spcAft>
              <a:buSzPts val="2470"/>
              <a:buNone/>
            </a:pPr>
            <a:r>
              <a:rPr lang="en-US"/>
              <a:t>Step 7.Apply equivalence rules for further optimization.</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1" name="Shape 691"/>
        <p:cNvGrpSpPr/>
        <p:nvPr/>
      </p:nvGrpSpPr>
      <p:grpSpPr>
        <a:xfrm>
          <a:off x="0" y="0"/>
          <a:ext cx="0" cy="0"/>
          <a:chOff x="0" y="0"/>
          <a:chExt cx="0" cy="0"/>
        </a:xfrm>
      </p:grpSpPr>
      <p:sp>
        <p:nvSpPr>
          <p:cNvPr id="692" name="Google Shape;692;p105"/>
          <p:cNvSpPr txBox="1"/>
          <p:nvPr>
            <p:ph type="title"/>
          </p:nvPr>
        </p:nvSpPr>
        <p:spPr>
          <a:xfrm>
            <a:off x="457200" y="704850"/>
            <a:ext cx="8229600" cy="1143000"/>
          </a:xfrm>
          <a:prstGeom prst="rect">
            <a:avLst/>
          </a:prstGeom>
          <a:noFill/>
          <a:ln>
            <a:noFill/>
          </a:ln>
        </p:spPr>
        <p:txBody>
          <a:bodyPr anchorCtr="0" anchor="b" bIns="0" lIns="0" spcFirstLastPara="1" rIns="0" wrap="square" tIns="45700">
            <a:noAutofit/>
          </a:bodyPr>
          <a:lstStyle/>
          <a:p>
            <a:pPr indent="0" lvl="0" marL="0" rtl="0" algn="l">
              <a:spcBef>
                <a:spcPts val="0"/>
              </a:spcBef>
              <a:spcAft>
                <a:spcPts val="0"/>
              </a:spcAft>
              <a:buNone/>
            </a:pPr>
            <a:r>
              <a:t/>
            </a:r>
            <a:endParaRPr/>
          </a:p>
        </p:txBody>
      </p:sp>
      <p:sp>
        <p:nvSpPr>
          <p:cNvPr id="693" name="Google Shape;693;p105"/>
          <p:cNvSpPr txBox="1"/>
          <p:nvPr>
            <p:ph idx="1" type="body"/>
          </p:nvPr>
        </p:nvSpPr>
        <p:spPr>
          <a:xfrm>
            <a:off x="457200" y="1935163"/>
            <a:ext cx="8229600" cy="4389437"/>
          </a:xfrm>
          <a:prstGeom prst="rect">
            <a:avLst/>
          </a:prstGeom>
          <a:noFill/>
          <a:ln>
            <a:noFill/>
          </a:ln>
        </p:spPr>
        <p:txBody>
          <a:bodyPr anchorCtr="0" anchor="t" bIns="45700" lIns="91425" spcFirstLastPara="1" rIns="91425" wrap="square" tIns="45700">
            <a:noAutofit/>
          </a:bodyPr>
          <a:lstStyle/>
          <a:p>
            <a:pPr indent="-273050" lvl="0" marL="273050" rtl="0" algn="just">
              <a:spcBef>
                <a:spcPts val="0"/>
              </a:spcBef>
              <a:spcAft>
                <a:spcPts val="0"/>
              </a:spcAft>
              <a:buSzPts val="2470"/>
              <a:buChar char="⚫"/>
            </a:pPr>
            <a:r>
              <a:rPr b="1" lang="en-US"/>
              <a:t>Heuristic optimization</a:t>
            </a:r>
            <a:r>
              <a:rPr lang="en-US"/>
              <a:t> rules are applied to convert an initial query tree into an </a:t>
            </a:r>
            <a:r>
              <a:rPr b="1" lang="en-US"/>
              <a:t>equivalent query tree</a:t>
            </a:r>
            <a:r>
              <a:rPr lang="en-US"/>
              <a:t>, which represents a relational algebra expression</a:t>
            </a:r>
            <a:r>
              <a:rPr b="1" lang="en-US"/>
              <a:t> </a:t>
            </a:r>
            <a:r>
              <a:rPr lang="en-US"/>
              <a:t>that is more efficient to execute but gives the same result as the original tree.</a:t>
            </a:r>
            <a:endParaRPr/>
          </a:p>
          <a:p>
            <a:pPr indent="-273050" lvl="0" marL="273050" rtl="0" algn="just">
              <a:spcBef>
                <a:spcPts val="520"/>
              </a:spcBef>
              <a:spcAft>
                <a:spcPts val="0"/>
              </a:spcAft>
              <a:buSzPts val="2470"/>
              <a:buChar char="⚫"/>
            </a:pPr>
            <a:r>
              <a:rPr lang="en-US"/>
              <a:t>Heuristic optimization transforms the expression-tree by using a set of rules which improve the performance.</a:t>
            </a:r>
            <a:endParaRPr/>
          </a:p>
          <a:p>
            <a:pPr indent="-116204" lvl="0" marL="273050" rtl="0" algn="just">
              <a:spcBef>
                <a:spcPts val="520"/>
              </a:spcBef>
              <a:spcAft>
                <a:spcPts val="0"/>
              </a:spcAft>
              <a:buSzPts val="2470"/>
              <a:buNone/>
            </a:pPr>
            <a:r>
              <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7" name="Shape 697"/>
        <p:cNvGrpSpPr/>
        <p:nvPr/>
      </p:nvGrpSpPr>
      <p:grpSpPr>
        <a:xfrm>
          <a:off x="0" y="0"/>
          <a:ext cx="0" cy="0"/>
          <a:chOff x="0" y="0"/>
          <a:chExt cx="0" cy="0"/>
        </a:xfrm>
      </p:grpSpPr>
      <p:pic>
        <p:nvPicPr>
          <p:cNvPr id="698" name="Google Shape;698;p106"/>
          <p:cNvPicPr preferRelativeResize="0"/>
          <p:nvPr>
            <p:ph idx="1" type="body"/>
          </p:nvPr>
        </p:nvPicPr>
        <p:blipFill rotWithShape="1">
          <a:blip r:embed="rId3">
            <a:alphaModFix/>
          </a:blip>
          <a:srcRect b="0" l="0" r="0" t="0"/>
          <a:stretch/>
        </p:blipFill>
        <p:spPr>
          <a:xfrm>
            <a:off x="304800" y="228600"/>
            <a:ext cx="8229600" cy="3886200"/>
          </a:xfrm>
          <a:prstGeom prst="rect">
            <a:avLst/>
          </a:prstGeom>
          <a:noFill/>
          <a:ln>
            <a:noFill/>
          </a:ln>
        </p:spPr>
      </p:pic>
      <p:pic>
        <p:nvPicPr>
          <p:cNvPr id="699" name="Google Shape;699;p106"/>
          <p:cNvPicPr preferRelativeResize="0"/>
          <p:nvPr/>
        </p:nvPicPr>
        <p:blipFill rotWithShape="1">
          <a:blip r:embed="rId4">
            <a:alphaModFix/>
          </a:blip>
          <a:srcRect b="0" l="0" r="0" t="0"/>
          <a:stretch/>
        </p:blipFill>
        <p:spPr>
          <a:xfrm>
            <a:off x="914400" y="4191000"/>
            <a:ext cx="7391400" cy="266700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3" name="Shape 703"/>
        <p:cNvGrpSpPr/>
        <p:nvPr/>
      </p:nvGrpSpPr>
      <p:grpSpPr>
        <a:xfrm>
          <a:off x="0" y="0"/>
          <a:ext cx="0" cy="0"/>
          <a:chOff x="0" y="0"/>
          <a:chExt cx="0" cy="0"/>
        </a:xfrm>
      </p:grpSpPr>
      <p:pic>
        <p:nvPicPr>
          <p:cNvPr descr="http://www.brainkart.com/media/extra/2YkmDm7.jpg" id="704" name="Google Shape;704;p107"/>
          <p:cNvPicPr preferRelativeResize="0"/>
          <p:nvPr>
            <p:ph idx="1" type="body"/>
          </p:nvPr>
        </p:nvPicPr>
        <p:blipFill rotWithShape="1">
          <a:blip r:embed="rId3">
            <a:alphaModFix/>
          </a:blip>
          <a:srcRect b="0" l="0" r="0" t="0"/>
          <a:stretch/>
        </p:blipFill>
        <p:spPr>
          <a:xfrm>
            <a:off x="304800" y="533400"/>
            <a:ext cx="7086600" cy="2514600"/>
          </a:xfrm>
          <a:prstGeom prst="rect">
            <a:avLst/>
          </a:prstGeom>
          <a:noFill/>
          <a:ln>
            <a:noFill/>
          </a:ln>
        </p:spPr>
      </p:pic>
      <p:pic>
        <p:nvPicPr>
          <p:cNvPr id="705" name="Google Shape;705;p107"/>
          <p:cNvPicPr preferRelativeResize="0"/>
          <p:nvPr/>
        </p:nvPicPr>
        <p:blipFill rotWithShape="1">
          <a:blip r:embed="rId4">
            <a:alphaModFix/>
          </a:blip>
          <a:srcRect b="0" l="0" r="0" t="0"/>
          <a:stretch/>
        </p:blipFill>
        <p:spPr>
          <a:xfrm>
            <a:off x="676275" y="3276600"/>
            <a:ext cx="6334125" cy="3048000"/>
          </a:xfrm>
          <a:prstGeom prst="rect">
            <a:avLst/>
          </a:prstGeom>
          <a:noFill/>
          <a:ln>
            <a:noFill/>
          </a:ln>
        </p:spPr>
      </p:pic>
      <p:pic>
        <p:nvPicPr>
          <p:cNvPr id="706" name="Google Shape;706;p107"/>
          <p:cNvPicPr preferRelativeResize="0"/>
          <p:nvPr/>
        </p:nvPicPr>
        <p:blipFill rotWithShape="1">
          <a:blip r:embed="rId5">
            <a:alphaModFix/>
          </a:blip>
          <a:srcRect b="0" l="0" r="0" t="0"/>
          <a:stretch/>
        </p:blipFill>
        <p:spPr>
          <a:xfrm>
            <a:off x="2862262" y="6143625"/>
            <a:ext cx="3419475" cy="638175"/>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0" name="Shape 710"/>
        <p:cNvGrpSpPr/>
        <p:nvPr/>
      </p:nvGrpSpPr>
      <p:grpSpPr>
        <a:xfrm>
          <a:off x="0" y="0"/>
          <a:ext cx="0" cy="0"/>
          <a:chOff x="0" y="0"/>
          <a:chExt cx="0" cy="0"/>
        </a:xfrm>
      </p:grpSpPr>
      <p:sp>
        <p:nvSpPr>
          <p:cNvPr id="711" name="Google Shape;711;p108"/>
          <p:cNvSpPr txBox="1"/>
          <p:nvPr>
            <p:ph type="title"/>
          </p:nvPr>
        </p:nvSpPr>
        <p:spPr>
          <a:xfrm>
            <a:off x="457200" y="704850"/>
            <a:ext cx="8229600" cy="1143000"/>
          </a:xfrm>
          <a:prstGeom prst="rect">
            <a:avLst/>
          </a:prstGeom>
          <a:noFill/>
          <a:ln>
            <a:noFill/>
          </a:ln>
        </p:spPr>
        <p:txBody>
          <a:bodyPr anchorCtr="0" anchor="b" bIns="0" lIns="0" spcFirstLastPara="1" rIns="0" wrap="square" tIns="45700">
            <a:noAutofit/>
          </a:bodyPr>
          <a:lstStyle/>
          <a:p>
            <a:pPr indent="0" lvl="0" marL="0" rtl="0" algn="l">
              <a:spcBef>
                <a:spcPts val="0"/>
              </a:spcBef>
              <a:spcAft>
                <a:spcPts val="0"/>
              </a:spcAft>
              <a:buNone/>
            </a:pPr>
            <a:r>
              <a:t/>
            </a:r>
            <a:endParaRPr/>
          </a:p>
        </p:txBody>
      </p:sp>
      <p:pic>
        <p:nvPicPr>
          <p:cNvPr descr="http://www.brainkart.com/media/extra/E76gj4Y.jpg" id="712" name="Google Shape;712;p108"/>
          <p:cNvPicPr preferRelativeResize="0"/>
          <p:nvPr>
            <p:ph idx="1" type="body"/>
          </p:nvPr>
        </p:nvPicPr>
        <p:blipFill rotWithShape="1">
          <a:blip r:embed="rId3">
            <a:alphaModFix/>
          </a:blip>
          <a:srcRect b="0" l="0" r="0" t="0"/>
          <a:stretch/>
        </p:blipFill>
        <p:spPr>
          <a:xfrm>
            <a:off x="1219200" y="2209800"/>
            <a:ext cx="6781800" cy="3962400"/>
          </a:xfrm>
          <a:prstGeom prst="rect">
            <a:avLst/>
          </a:prstGeom>
          <a:noFill/>
          <a:ln>
            <a:noFill/>
          </a:ln>
        </p:spPr>
      </p:pic>
      <p:pic>
        <p:nvPicPr>
          <p:cNvPr id="713" name="Google Shape;713;p108"/>
          <p:cNvPicPr preferRelativeResize="0"/>
          <p:nvPr/>
        </p:nvPicPr>
        <p:blipFill rotWithShape="1">
          <a:blip r:embed="rId4">
            <a:alphaModFix/>
          </a:blip>
          <a:srcRect b="0" l="0" r="0" t="0"/>
          <a:stretch/>
        </p:blipFill>
        <p:spPr>
          <a:xfrm>
            <a:off x="2447925" y="6124575"/>
            <a:ext cx="4248150" cy="504825"/>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7" name="Shape 717"/>
        <p:cNvGrpSpPr/>
        <p:nvPr/>
      </p:nvGrpSpPr>
      <p:grpSpPr>
        <a:xfrm>
          <a:off x="0" y="0"/>
          <a:ext cx="0" cy="0"/>
          <a:chOff x="0" y="0"/>
          <a:chExt cx="0" cy="0"/>
        </a:xfrm>
      </p:grpSpPr>
      <p:sp>
        <p:nvSpPr>
          <p:cNvPr id="718" name="Google Shape;718;p109"/>
          <p:cNvSpPr txBox="1"/>
          <p:nvPr>
            <p:ph idx="1" type="body"/>
          </p:nvPr>
        </p:nvSpPr>
        <p:spPr>
          <a:xfrm>
            <a:off x="-16412" y="990600"/>
            <a:ext cx="9267825" cy="4389438"/>
          </a:xfrm>
          <a:prstGeom prst="rect">
            <a:avLst/>
          </a:prstGeom>
          <a:noFill/>
          <a:ln>
            <a:noFill/>
          </a:ln>
        </p:spPr>
        <p:txBody>
          <a:bodyPr anchorCtr="0" anchor="t" bIns="45700" lIns="91425" spcFirstLastPara="1" rIns="91425" wrap="square" tIns="45700">
            <a:noAutofit/>
          </a:bodyPr>
          <a:lstStyle/>
          <a:p>
            <a:pPr indent="-273050" lvl="0" marL="273050" marR="0" rtl="0" algn="l">
              <a:lnSpc>
                <a:spcPct val="100000"/>
              </a:lnSpc>
              <a:spcBef>
                <a:spcPts val="0"/>
              </a:spcBef>
              <a:spcAft>
                <a:spcPts val="0"/>
              </a:spcAft>
              <a:buClr>
                <a:srgbClr val="0BD0D9"/>
              </a:buClr>
              <a:buSzPts val="2470"/>
              <a:buFont typeface="Noto Sans Symbols"/>
              <a:buChar char="⚫"/>
            </a:pPr>
            <a:r>
              <a:rPr b="0" i="0" lang="en-US" sz="2600" u="none" cap="none" strike="noStrike">
                <a:solidFill>
                  <a:schemeClr val="dk1"/>
                </a:solidFill>
                <a:latin typeface="Constantia"/>
                <a:ea typeface="Constantia"/>
                <a:cs typeface="Constantia"/>
                <a:sym typeface="Constantia"/>
              </a:rPr>
              <a:t>Example of Transforming a Query. </a:t>
            </a:r>
            <a:endParaRPr/>
          </a:p>
          <a:p>
            <a:pPr indent="-273050" lvl="0" marL="273050" marR="0" rtl="0" algn="l">
              <a:lnSpc>
                <a:spcPct val="100000"/>
              </a:lnSpc>
              <a:spcBef>
                <a:spcPts val="520"/>
              </a:spcBef>
              <a:spcAft>
                <a:spcPts val="0"/>
              </a:spcAft>
              <a:buClr>
                <a:srgbClr val="0BD0D9"/>
              </a:buClr>
              <a:buSzPts val="2470"/>
              <a:buFont typeface="Noto Sans Symbols"/>
              <a:buChar char="⚫"/>
            </a:pPr>
            <a:r>
              <a:rPr b="0" i="0" lang="en-US" sz="2600" u="none" cap="none" strike="noStrike">
                <a:solidFill>
                  <a:schemeClr val="dk1"/>
                </a:solidFill>
                <a:latin typeface="Constantia"/>
                <a:ea typeface="Constantia"/>
                <a:cs typeface="Constantia"/>
                <a:sym typeface="Constantia"/>
              </a:rPr>
              <a:t>Consider the following query Q:  </a:t>
            </a:r>
            <a:r>
              <a:rPr b="0" i="1" lang="en-US" sz="2600" u="none" cap="none" strike="noStrike">
                <a:solidFill>
                  <a:schemeClr val="dk1"/>
                </a:solidFill>
                <a:latin typeface="Constantia"/>
                <a:ea typeface="Constantia"/>
                <a:cs typeface="Constantia"/>
                <a:sym typeface="Constantia"/>
              </a:rPr>
              <a:t>Find the last names of employees born after 1957 who work on a</a:t>
            </a:r>
            <a:r>
              <a:rPr b="0" i="0" lang="en-US" sz="2600" u="none" cap="none" strike="noStrike">
                <a:solidFill>
                  <a:schemeClr val="dk1"/>
                </a:solidFill>
                <a:latin typeface="Constantia"/>
                <a:ea typeface="Constantia"/>
                <a:cs typeface="Constantia"/>
                <a:sym typeface="Constantia"/>
              </a:rPr>
              <a:t> </a:t>
            </a:r>
            <a:r>
              <a:rPr b="0" i="1" lang="en-US" sz="2600" u="none" cap="none" strike="noStrike">
                <a:solidFill>
                  <a:schemeClr val="dk1"/>
                </a:solidFill>
                <a:latin typeface="Constantia"/>
                <a:ea typeface="Constantia"/>
                <a:cs typeface="Constantia"/>
                <a:sym typeface="Constantia"/>
              </a:rPr>
              <a:t>project named ‘Aquarius’</a:t>
            </a:r>
            <a:r>
              <a:rPr b="0" i="0" lang="en-US" sz="2600" u="none" cap="none" strike="noStrike">
                <a:solidFill>
                  <a:schemeClr val="dk1"/>
                </a:solidFill>
                <a:latin typeface="Constantia"/>
                <a:ea typeface="Constantia"/>
                <a:cs typeface="Constantia"/>
                <a:sym typeface="Constantia"/>
              </a:rPr>
              <a:t>. This query can be specified in SQL as follows:</a:t>
            </a:r>
            <a:endParaRPr/>
          </a:p>
          <a:p>
            <a:pPr indent="-273050" lvl="0" marL="273050" marR="0" rtl="0" algn="l">
              <a:lnSpc>
                <a:spcPct val="100000"/>
              </a:lnSpc>
              <a:spcBef>
                <a:spcPts val="520"/>
              </a:spcBef>
              <a:spcAft>
                <a:spcPts val="0"/>
              </a:spcAft>
              <a:buClr>
                <a:srgbClr val="0BD0D9"/>
              </a:buClr>
              <a:buSzPts val="2470"/>
              <a:buFont typeface="Noto Sans Symbols"/>
              <a:buChar char="⚫"/>
            </a:pPr>
            <a:r>
              <a:rPr b="0" i="0" lang="en-US" sz="2600" u="none" cap="none" strike="noStrike">
                <a:solidFill>
                  <a:schemeClr val="dk1"/>
                </a:solidFill>
                <a:latin typeface="Constantia"/>
                <a:ea typeface="Constantia"/>
                <a:cs typeface="Constantia"/>
                <a:sym typeface="Constantia"/>
              </a:rPr>
              <a:t> </a:t>
            </a:r>
            <a:endParaRPr/>
          </a:p>
          <a:p>
            <a:pPr indent="0" lvl="0" marL="0" marR="0" rtl="0" algn="l">
              <a:lnSpc>
                <a:spcPct val="100000"/>
              </a:lnSpc>
              <a:spcBef>
                <a:spcPts val="520"/>
              </a:spcBef>
              <a:spcAft>
                <a:spcPts val="0"/>
              </a:spcAft>
              <a:buClr>
                <a:srgbClr val="0BD0D9"/>
              </a:buClr>
              <a:buSzPts val="2470"/>
              <a:buFont typeface="Noto Sans Symbols"/>
              <a:buNone/>
            </a:pPr>
            <a:r>
              <a:rPr b="0" i="0" lang="en-US" sz="2600" u="none" cap="none" strike="noStrike">
                <a:solidFill>
                  <a:schemeClr val="dk1"/>
                </a:solidFill>
                <a:latin typeface="Constantia"/>
                <a:ea typeface="Constantia"/>
                <a:cs typeface="Constantia"/>
                <a:sym typeface="Constantia"/>
              </a:rPr>
              <a:t> SELECT  Lname  FROM EMPLOYEE</a:t>
            </a:r>
            <a:r>
              <a:rPr b="0" i="1" lang="en-US" sz="2600" u="none" cap="none" strike="noStrike">
                <a:solidFill>
                  <a:schemeClr val="dk1"/>
                </a:solidFill>
                <a:latin typeface="Constantia"/>
                <a:ea typeface="Constantia"/>
                <a:cs typeface="Constantia"/>
                <a:sym typeface="Constantia"/>
              </a:rPr>
              <a:t>,</a:t>
            </a:r>
            <a:r>
              <a:rPr b="0" i="0" lang="en-US" sz="2600" u="none" cap="none" strike="noStrike">
                <a:solidFill>
                  <a:schemeClr val="dk1"/>
                </a:solidFill>
                <a:latin typeface="Constantia"/>
                <a:ea typeface="Constantia"/>
                <a:cs typeface="Constantia"/>
                <a:sym typeface="Constantia"/>
              </a:rPr>
              <a:t> WORKS_ON, PROJECT</a:t>
            </a:r>
            <a:endParaRPr/>
          </a:p>
          <a:p>
            <a:pPr indent="0" lvl="0" marL="0" marR="0" rtl="0" algn="l">
              <a:lnSpc>
                <a:spcPct val="100000"/>
              </a:lnSpc>
              <a:spcBef>
                <a:spcPts val="520"/>
              </a:spcBef>
              <a:spcAft>
                <a:spcPts val="0"/>
              </a:spcAft>
              <a:buClr>
                <a:srgbClr val="0BD0D9"/>
              </a:buClr>
              <a:buSzPts val="2470"/>
              <a:buFont typeface="Noto Sans Symbols"/>
              <a:buNone/>
            </a:pPr>
            <a:r>
              <a:rPr b="0" i="0" lang="en-US" sz="2600" u="none" cap="none" strike="noStrike">
                <a:solidFill>
                  <a:schemeClr val="dk1"/>
                </a:solidFill>
                <a:latin typeface="Constantia"/>
                <a:ea typeface="Constantia"/>
                <a:cs typeface="Constantia"/>
                <a:sym typeface="Constantia"/>
              </a:rPr>
              <a:t>WHERE  Pname=‘Aquarius’ AND Pnumber=Pno AND Essn=Ssn AND Bdate &gt; ‘1957-12-31’;</a:t>
            </a:r>
            <a:endParaRPr/>
          </a:p>
          <a:p>
            <a:pPr indent="-116204" lvl="0" marL="273050" marR="0" rtl="0" algn="l">
              <a:lnSpc>
                <a:spcPct val="100000"/>
              </a:lnSpc>
              <a:spcBef>
                <a:spcPts val="520"/>
              </a:spcBef>
              <a:spcAft>
                <a:spcPts val="0"/>
              </a:spcAft>
              <a:buClr>
                <a:srgbClr val="0BD0D9"/>
              </a:buClr>
              <a:buSzPts val="2470"/>
              <a:buFont typeface="Noto Sans Symbols"/>
              <a:buNone/>
            </a:pPr>
            <a:r>
              <a:t/>
            </a:r>
            <a:endParaRPr b="0" i="0" sz="2600" u="none" cap="none" strike="noStrike">
              <a:solidFill>
                <a:schemeClr val="dk1"/>
              </a:solidFill>
              <a:latin typeface="Constantia"/>
              <a:ea typeface="Constantia"/>
              <a:cs typeface="Constantia"/>
              <a:sym typeface="Constantia"/>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56"/>
          <p:cNvSpPr txBox="1"/>
          <p:nvPr>
            <p:ph type="title"/>
          </p:nvPr>
        </p:nvSpPr>
        <p:spPr>
          <a:xfrm>
            <a:off x="457200" y="152400"/>
            <a:ext cx="8229600" cy="1143000"/>
          </a:xfrm>
          <a:prstGeom prst="rect">
            <a:avLst/>
          </a:prstGeom>
          <a:noFill/>
          <a:ln>
            <a:noFill/>
          </a:ln>
        </p:spPr>
        <p:txBody>
          <a:bodyPr anchorCtr="0" anchor="b" bIns="0" lIns="0" spcFirstLastPara="1" rIns="0" wrap="square" tIns="45700">
            <a:noAutofit/>
          </a:bodyPr>
          <a:lstStyle/>
          <a:p>
            <a:pPr indent="0" lvl="0" marL="0" rtl="0" algn="l">
              <a:spcBef>
                <a:spcPts val="0"/>
              </a:spcBef>
              <a:spcAft>
                <a:spcPts val="0"/>
              </a:spcAft>
              <a:buNone/>
            </a:pPr>
            <a:r>
              <a:rPr b="1" lang="en-US" sz="3200"/>
              <a:t>Basic Steps in Query Processing</a:t>
            </a:r>
            <a:endParaRPr b="1" sz="3200"/>
          </a:p>
        </p:txBody>
      </p:sp>
      <p:pic>
        <p:nvPicPr>
          <p:cNvPr id="333" name="Google Shape;333;p56"/>
          <p:cNvPicPr preferRelativeResize="0"/>
          <p:nvPr>
            <p:ph idx="1" type="body"/>
          </p:nvPr>
        </p:nvPicPr>
        <p:blipFill rotWithShape="1">
          <a:blip r:embed="rId3">
            <a:alphaModFix/>
          </a:blip>
          <a:srcRect b="10261" l="416" r="832" t="9985"/>
          <a:stretch/>
        </p:blipFill>
        <p:spPr>
          <a:xfrm>
            <a:off x="948636" y="1981200"/>
            <a:ext cx="7246728" cy="4389437"/>
          </a:xfrm>
          <a:prstGeom prst="rect">
            <a:avLst/>
          </a:prstGeom>
          <a:noFill/>
          <a:ln cap="flat" cmpd="dbl" w="38100">
            <a:solidFill>
              <a:schemeClr val="dk2"/>
            </a:solidFill>
            <a:prstDash val="solid"/>
            <a:miter lim="8000"/>
            <a:headEnd len="sm" w="sm" type="none"/>
            <a:tailEnd len="sm" w="sm" type="none"/>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3" name="Shape 723"/>
        <p:cNvGrpSpPr/>
        <p:nvPr/>
      </p:nvGrpSpPr>
      <p:grpSpPr>
        <a:xfrm>
          <a:off x="0" y="0"/>
          <a:ext cx="0" cy="0"/>
          <a:chOff x="0" y="0"/>
          <a:chExt cx="0" cy="0"/>
        </a:xfrm>
      </p:grpSpPr>
      <p:sp>
        <p:nvSpPr>
          <p:cNvPr id="724" name="Google Shape;724;p110"/>
          <p:cNvSpPr txBox="1"/>
          <p:nvPr>
            <p:ph type="title"/>
          </p:nvPr>
        </p:nvSpPr>
        <p:spPr>
          <a:xfrm>
            <a:off x="457200" y="704850"/>
            <a:ext cx="8229600" cy="1143000"/>
          </a:xfrm>
          <a:prstGeom prst="rect">
            <a:avLst/>
          </a:prstGeom>
          <a:noFill/>
          <a:ln>
            <a:noFill/>
          </a:ln>
        </p:spPr>
        <p:txBody>
          <a:bodyPr anchorCtr="0" anchor="b" bIns="0" lIns="0" spcFirstLastPara="1" rIns="0" wrap="square" tIns="45700">
            <a:noAutofit/>
          </a:bodyPr>
          <a:lstStyle/>
          <a:p>
            <a:pPr indent="0" lvl="0" marL="0" rtl="0" algn="l">
              <a:spcBef>
                <a:spcPts val="0"/>
              </a:spcBef>
              <a:spcAft>
                <a:spcPts val="0"/>
              </a:spcAft>
              <a:buNone/>
            </a:pPr>
            <a:r>
              <a:t/>
            </a:r>
            <a:endParaRPr/>
          </a:p>
        </p:txBody>
      </p:sp>
      <p:sp>
        <p:nvSpPr>
          <p:cNvPr id="725" name="Google Shape;725;p110"/>
          <p:cNvSpPr txBox="1"/>
          <p:nvPr>
            <p:ph idx="1" type="body"/>
          </p:nvPr>
        </p:nvSpPr>
        <p:spPr>
          <a:xfrm>
            <a:off x="457200" y="457200"/>
            <a:ext cx="8686800" cy="4389438"/>
          </a:xfrm>
          <a:prstGeom prst="rect">
            <a:avLst/>
          </a:prstGeom>
          <a:noFill/>
          <a:ln>
            <a:noFill/>
          </a:ln>
        </p:spPr>
        <p:txBody>
          <a:bodyPr anchorCtr="0" anchor="t" bIns="45700" lIns="91425" spcFirstLastPara="1" rIns="91425" wrap="square" tIns="45700">
            <a:noAutofit/>
          </a:bodyPr>
          <a:lstStyle/>
          <a:p>
            <a:pPr indent="-273050" lvl="0" marL="273050" rtl="0" algn="l">
              <a:spcBef>
                <a:spcPts val="0"/>
              </a:spcBef>
              <a:spcAft>
                <a:spcPts val="0"/>
              </a:spcAft>
              <a:buSzPts val="2470"/>
              <a:buChar char="⚫"/>
            </a:pPr>
            <a:r>
              <a:rPr lang="en-US"/>
              <a:t>Steps in converting a query tree during heuristic optimization.</a:t>
            </a:r>
            <a:endParaRPr/>
          </a:p>
          <a:p>
            <a:pPr indent="-273050" lvl="0" marL="273050" rtl="0" algn="l">
              <a:spcBef>
                <a:spcPts val="520"/>
              </a:spcBef>
              <a:spcAft>
                <a:spcPts val="0"/>
              </a:spcAft>
              <a:buSzPts val="2470"/>
              <a:buChar char="⚫"/>
            </a:pPr>
            <a:r>
              <a:rPr lang="en-US"/>
              <a:t> </a:t>
            </a:r>
            <a:endParaRPr/>
          </a:p>
          <a:p>
            <a:pPr indent="-273050" lvl="0" marL="273050" rtl="0" algn="l">
              <a:spcBef>
                <a:spcPts val="520"/>
              </a:spcBef>
              <a:spcAft>
                <a:spcPts val="0"/>
              </a:spcAft>
              <a:buSzPts val="2470"/>
              <a:buChar char="⚫"/>
            </a:pPr>
            <a:r>
              <a:rPr lang="en-US"/>
              <a:t> Initial (canonical) query tree for SQL query Q.</a:t>
            </a:r>
            <a:endParaRPr/>
          </a:p>
          <a:p>
            <a:pPr indent="0" lvl="0" marL="0" rtl="0" algn="l">
              <a:spcBef>
                <a:spcPts val="520"/>
              </a:spcBef>
              <a:spcAft>
                <a:spcPts val="0"/>
              </a:spcAft>
              <a:buSzPts val="2470"/>
              <a:buNone/>
            </a:pPr>
            <a:r>
              <a:rPr lang="en-US"/>
              <a:t> (canonical tree ia a tree where any subtree can be evaluated in any order)</a:t>
            </a:r>
            <a:endParaRPr/>
          </a:p>
          <a:p>
            <a:pPr indent="-273050" lvl="0" marL="273050" rtl="0" algn="l">
              <a:spcBef>
                <a:spcPts val="520"/>
              </a:spcBef>
              <a:spcAft>
                <a:spcPts val="0"/>
              </a:spcAft>
              <a:buSzPts val="2470"/>
              <a:buChar char="⚫"/>
            </a:pPr>
            <a:r>
              <a:rPr lang="en-US"/>
              <a:t> Moving SELECT operations down the query tree.</a:t>
            </a:r>
            <a:endParaRPr/>
          </a:p>
          <a:p>
            <a:pPr indent="-273050" lvl="0" marL="273050" rtl="0" algn="l">
              <a:spcBef>
                <a:spcPts val="520"/>
              </a:spcBef>
              <a:spcAft>
                <a:spcPts val="0"/>
              </a:spcAft>
              <a:buSzPts val="2470"/>
              <a:buChar char="⚫"/>
            </a:pPr>
            <a:r>
              <a:rPr lang="en-US"/>
              <a:t> Applying the more restrictive SELECT operation first.</a:t>
            </a:r>
            <a:endParaRPr/>
          </a:p>
          <a:p>
            <a:pPr indent="-273050" lvl="0" marL="273050" rtl="0" algn="l">
              <a:spcBef>
                <a:spcPts val="520"/>
              </a:spcBef>
              <a:spcAft>
                <a:spcPts val="0"/>
              </a:spcAft>
              <a:buSzPts val="2470"/>
              <a:buChar char="⚫"/>
            </a:pPr>
            <a:r>
              <a:rPr lang="en-US"/>
              <a:t>Replacing CARTESIAN PRODUCT and SELECT with JOIN operations.</a:t>
            </a:r>
            <a:endParaRPr/>
          </a:p>
          <a:p>
            <a:pPr indent="-273050" lvl="0" marL="273050" rtl="0" algn="l">
              <a:spcBef>
                <a:spcPts val="520"/>
              </a:spcBef>
              <a:spcAft>
                <a:spcPts val="0"/>
              </a:spcAft>
              <a:buSzPts val="2470"/>
              <a:buChar char="⚫"/>
            </a:pPr>
            <a:r>
              <a:rPr lang="en-US"/>
              <a:t> Moving PROJECT operations down the query tree.</a:t>
            </a:r>
            <a:endParaRPr/>
          </a:p>
          <a:p>
            <a:pPr indent="-273050" lvl="0" marL="273050" rtl="0" algn="l">
              <a:spcBef>
                <a:spcPts val="520"/>
              </a:spcBef>
              <a:spcAft>
                <a:spcPts val="0"/>
              </a:spcAft>
              <a:buSzPts val="2470"/>
              <a:buChar char="⚫"/>
            </a:pPr>
            <a:r>
              <a:rPr lang="en-US"/>
              <a:t>Apply Transformation Rules.</a:t>
            </a:r>
            <a:endParaRPr/>
          </a:p>
          <a:p>
            <a:pPr indent="-116204" lvl="0" marL="273050" rtl="0" algn="l">
              <a:spcBef>
                <a:spcPts val="520"/>
              </a:spcBef>
              <a:spcAft>
                <a:spcPts val="0"/>
              </a:spcAft>
              <a:buSzPts val="2470"/>
              <a:buNone/>
            </a:pPr>
            <a:r>
              <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9" name="Shape 729"/>
        <p:cNvGrpSpPr/>
        <p:nvPr/>
      </p:nvGrpSpPr>
      <p:grpSpPr>
        <a:xfrm>
          <a:off x="0" y="0"/>
          <a:ext cx="0" cy="0"/>
          <a:chOff x="0" y="0"/>
          <a:chExt cx="0" cy="0"/>
        </a:xfrm>
      </p:grpSpPr>
      <p:sp>
        <p:nvSpPr>
          <p:cNvPr id="730" name="Google Shape;730;p111"/>
          <p:cNvSpPr txBox="1"/>
          <p:nvPr>
            <p:ph type="title"/>
          </p:nvPr>
        </p:nvSpPr>
        <p:spPr>
          <a:xfrm>
            <a:off x="457200" y="704850"/>
            <a:ext cx="8229600" cy="1143000"/>
          </a:xfrm>
          <a:prstGeom prst="rect">
            <a:avLst/>
          </a:prstGeom>
          <a:noFill/>
          <a:ln>
            <a:noFill/>
          </a:ln>
        </p:spPr>
        <p:txBody>
          <a:bodyPr anchorCtr="0" anchor="b" bIns="0" lIns="0" spcFirstLastPara="1" rIns="0" wrap="square" tIns="45700">
            <a:noAutofit/>
          </a:bodyPr>
          <a:lstStyle/>
          <a:p>
            <a:pPr indent="0" lvl="0" marL="0" rtl="0" algn="l">
              <a:spcBef>
                <a:spcPts val="0"/>
              </a:spcBef>
              <a:spcAft>
                <a:spcPts val="0"/>
              </a:spcAft>
              <a:buNone/>
            </a:pPr>
            <a:r>
              <a:t/>
            </a:r>
            <a:endParaRPr/>
          </a:p>
        </p:txBody>
      </p:sp>
      <p:sp>
        <p:nvSpPr>
          <p:cNvPr id="731" name="Google Shape;731;p111"/>
          <p:cNvSpPr txBox="1"/>
          <p:nvPr>
            <p:ph idx="1" type="body"/>
          </p:nvPr>
        </p:nvSpPr>
        <p:spPr>
          <a:xfrm>
            <a:off x="457200" y="1935163"/>
            <a:ext cx="8229600" cy="4389437"/>
          </a:xfrm>
          <a:prstGeom prst="rect">
            <a:avLst/>
          </a:prstGeom>
          <a:noFill/>
          <a:ln>
            <a:noFill/>
          </a:ln>
        </p:spPr>
        <p:txBody>
          <a:bodyPr anchorCtr="0" anchor="t" bIns="45700" lIns="91425" spcFirstLastPara="1" rIns="91425" wrap="square" tIns="45700">
            <a:noAutofit/>
          </a:bodyPr>
          <a:lstStyle/>
          <a:p>
            <a:pPr indent="-116204" lvl="0" marL="273050" rtl="0" algn="l">
              <a:spcBef>
                <a:spcPts val="0"/>
              </a:spcBef>
              <a:spcAft>
                <a:spcPts val="0"/>
              </a:spcAft>
              <a:buSzPts val="2470"/>
              <a:buNone/>
            </a:pPr>
            <a:r>
              <a:t/>
            </a:r>
            <a:endParaRPr/>
          </a:p>
        </p:txBody>
      </p:sp>
      <p:pic>
        <p:nvPicPr>
          <p:cNvPr id="732" name="Google Shape;732;p111"/>
          <p:cNvPicPr preferRelativeResize="0"/>
          <p:nvPr/>
        </p:nvPicPr>
        <p:blipFill rotWithShape="1">
          <a:blip r:embed="rId3">
            <a:alphaModFix/>
          </a:blip>
          <a:srcRect b="0" l="0" r="0" t="0"/>
          <a:stretch/>
        </p:blipFill>
        <p:spPr>
          <a:xfrm>
            <a:off x="235882" y="0"/>
            <a:ext cx="8672235" cy="6858000"/>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6" name="Shape 736"/>
        <p:cNvGrpSpPr/>
        <p:nvPr/>
      </p:nvGrpSpPr>
      <p:grpSpPr>
        <a:xfrm>
          <a:off x="0" y="0"/>
          <a:ext cx="0" cy="0"/>
          <a:chOff x="0" y="0"/>
          <a:chExt cx="0" cy="0"/>
        </a:xfrm>
      </p:grpSpPr>
      <p:sp>
        <p:nvSpPr>
          <p:cNvPr id="737" name="Google Shape;737;p112"/>
          <p:cNvSpPr txBox="1"/>
          <p:nvPr>
            <p:ph type="title"/>
          </p:nvPr>
        </p:nvSpPr>
        <p:spPr>
          <a:xfrm>
            <a:off x="457200" y="704850"/>
            <a:ext cx="8229600" cy="1143000"/>
          </a:xfrm>
          <a:prstGeom prst="rect">
            <a:avLst/>
          </a:prstGeom>
          <a:noFill/>
          <a:ln>
            <a:noFill/>
          </a:ln>
        </p:spPr>
        <p:txBody>
          <a:bodyPr anchorCtr="0" anchor="b" bIns="0" lIns="0" spcFirstLastPara="1" rIns="0" wrap="square" tIns="45700">
            <a:noAutofit/>
          </a:bodyPr>
          <a:lstStyle/>
          <a:p>
            <a:pPr indent="0" lvl="0" marL="0" rtl="0" algn="l">
              <a:spcBef>
                <a:spcPts val="0"/>
              </a:spcBef>
              <a:spcAft>
                <a:spcPts val="0"/>
              </a:spcAft>
              <a:buNone/>
            </a:pPr>
            <a:r>
              <a:t/>
            </a:r>
            <a:endParaRPr/>
          </a:p>
        </p:txBody>
      </p:sp>
      <p:pic>
        <p:nvPicPr>
          <p:cNvPr id="738" name="Google Shape;738;p112"/>
          <p:cNvPicPr preferRelativeResize="0"/>
          <p:nvPr>
            <p:ph idx="1" type="body"/>
          </p:nvPr>
        </p:nvPicPr>
        <p:blipFill rotWithShape="1">
          <a:blip r:embed="rId3">
            <a:alphaModFix/>
          </a:blip>
          <a:srcRect b="0" l="0" r="0" t="0"/>
          <a:stretch/>
        </p:blipFill>
        <p:spPr>
          <a:xfrm>
            <a:off x="381000" y="2209800"/>
            <a:ext cx="8534399" cy="3276600"/>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2" name="Shape 742"/>
        <p:cNvGrpSpPr/>
        <p:nvPr/>
      </p:nvGrpSpPr>
      <p:grpSpPr>
        <a:xfrm>
          <a:off x="0" y="0"/>
          <a:ext cx="0" cy="0"/>
          <a:chOff x="0" y="0"/>
          <a:chExt cx="0" cy="0"/>
        </a:xfrm>
      </p:grpSpPr>
      <p:pic>
        <p:nvPicPr>
          <p:cNvPr id="743" name="Google Shape;743;p113"/>
          <p:cNvPicPr preferRelativeResize="0"/>
          <p:nvPr>
            <p:ph idx="1" type="body"/>
          </p:nvPr>
        </p:nvPicPr>
        <p:blipFill rotWithShape="1">
          <a:blip r:embed="rId3">
            <a:alphaModFix/>
          </a:blip>
          <a:srcRect b="0" l="0" r="0" t="0"/>
          <a:stretch/>
        </p:blipFill>
        <p:spPr>
          <a:xfrm>
            <a:off x="838200" y="457200"/>
            <a:ext cx="6629400" cy="3219450"/>
          </a:xfrm>
          <a:prstGeom prst="rect">
            <a:avLst/>
          </a:prstGeom>
          <a:noFill/>
          <a:ln>
            <a:noFill/>
          </a:ln>
        </p:spPr>
      </p:pic>
      <p:pic>
        <p:nvPicPr>
          <p:cNvPr id="744" name="Google Shape;744;p113"/>
          <p:cNvPicPr preferRelativeResize="0"/>
          <p:nvPr/>
        </p:nvPicPr>
        <p:blipFill rotWithShape="1">
          <a:blip r:embed="rId4">
            <a:alphaModFix/>
          </a:blip>
          <a:srcRect b="0" l="0" r="0" t="0"/>
          <a:stretch/>
        </p:blipFill>
        <p:spPr>
          <a:xfrm>
            <a:off x="838200" y="3886200"/>
            <a:ext cx="7010400" cy="3067050"/>
          </a:xfrm>
          <a:prstGeom prst="rect">
            <a:avLst/>
          </a:prstGeom>
          <a:noFill/>
          <a:ln>
            <a:noFill/>
          </a:ln>
        </p:spPr>
      </p:pic>
      <p:pic>
        <p:nvPicPr>
          <p:cNvPr id="745" name="Google Shape;745;p113"/>
          <p:cNvPicPr preferRelativeResize="0"/>
          <p:nvPr/>
        </p:nvPicPr>
        <p:blipFill rotWithShape="1">
          <a:blip r:embed="rId5">
            <a:alphaModFix/>
          </a:blip>
          <a:srcRect b="0" l="0" r="0" t="0"/>
          <a:stretch/>
        </p:blipFill>
        <p:spPr>
          <a:xfrm>
            <a:off x="152400" y="0"/>
            <a:ext cx="3895725" cy="723900"/>
          </a:xfrm>
          <a:prstGeom prst="rect">
            <a:avLst/>
          </a:prstGeom>
          <a:noFill/>
          <a:ln>
            <a:noFill/>
          </a:ln>
        </p:spPr>
      </p:pic>
      <p:pic>
        <p:nvPicPr>
          <p:cNvPr id="746" name="Google Shape;746;p113"/>
          <p:cNvPicPr preferRelativeResize="0"/>
          <p:nvPr/>
        </p:nvPicPr>
        <p:blipFill rotWithShape="1">
          <a:blip r:embed="rId6">
            <a:alphaModFix/>
          </a:blip>
          <a:srcRect b="0" l="0" r="0" t="0"/>
          <a:stretch/>
        </p:blipFill>
        <p:spPr>
          <a:xfrm>
            <a:off x="3662362" y="3295650"/>
            <a:ext cx="1819275" cy="590550"/>
          </a:xfrm>
          <a:prstGeom prst="rect">
            <a:avLst/>
          </a:prstGeom>
          <a:noFill/>
          <a:ln>
            <a:noFill/>
          </a:ln>
        </p:spPr>
      </p:pic>
      <p:pic>
        <p:nvPicPr>
          <p:cNvPr id="747" name="Google Shape;747;p113"/>
          <p:cNvPicPr preferRelativeResize="0"/>
          <p:nvPr/>
        </p:nvPicPr>
        <p:blipFill rotWithShape="1">
          <a:blip r:embed="rId7">
            <a:alphaModFix/>
          </a:blip>
          <a:srcRect b="0" l="0" r="0" t="0"/>
          <a:stretch/>
        </p:blipFill>
        <p:spPr>
          <a:xfrm>
            <a:off x="4429125" y="6362700"/>
            <a:ext cx="2505075" cy="571500"/>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1" name="Shape 751"/>
        <p:cNvGrpSpPr/>
        <p:nvPr/>
      </p:nvGrpSpPr>
      <p:grpSpPr>
        <a:xfrm>
          <a:off x="0" y="0"/>
          <a:ext cx="0" cy="0"/>
          <a:chOff x="0" y="0"/>
          <a:chExt cx="0" cy="0"/>
        </a:xfrm>
      </p:grpSpPr>
      <p:sp>
        <p:nvSpPr>
          <p:cNvPr id="752" name="Google Shape;752;p114"/>
          <p:cNvSpPr txBox="1"/>
          <p:nvPr>
            <p:ph type="title"/>
          </p:nvPr>
        </p:nvSpPr>
        <p:spPr>
          <a:xfrm>
            <a:off x="457200" y="704850"/>
            <a:ext cx="8229600" cy="1143000"/>
          </a:xfrm>
          <a:prstGeom prst="rect">
            <a:avLst/>
          </a:prstGeom>
          <a:noFill/>
          <a:ln>
            <a:noFill/>
          </a:ln>
        </p:spPr>
        <p:txBody>
          <a:bodyPr anchorCtr="0" anchor="b" bIns="0" lIns="0" spcFirstLastPara="1" rIns="0" wrap="square" tIns="45700">
            <a:noAutofit/>
          </a:bodyPr>
          <a:lstStyle/>
          <a:p>
            <a:pPr indent="0" lvl="0" marL="0" rtl="0" algn="l">
              <a:spcBef>
                <a:spcPts val="0"/>
              </a:spcBef>
              <a:spcAft>
                <a:spcPts val="0"/>
              </a:spcAft>
              <a:buNone/>
            </a:pPr>
            <a:r>
              <a:t/>
            </a:r>
            <a:endParaRPr/>
          </a:p>
        </p:txBody>
      </p:sp>
      <p:pic>
        <p:nvPicPr>
          <p:cNvPr id="753" name="Google Shape;753;p114"/>
          <p:cNvPicPr preferRelativeResize="0"/>
          <p:nvPr>
            <p:ph idx="1" type="body"/>
          </p:nvPr>
        </p:nvPicPr>
        <p:blipFill rotWithShape="1">
          <a:blip r:embed="rId3">
            <a:alphaModFix/>
          </a:blip>
          <a:srcRect b="0" l="0" r="0" t="0"/>
          <a:stretch/>
        </p:blipFill>
        <p:spPr>
          <a:xfrm>
            <a:off x="481013" y="3962400"/>
            <a:ext cx="6453187" cy="2667000"/>
          </a:xfrm>
          <a:prstGeom prst="rect">
            <a:avLst/>
          </a:prstGeom>
          <a:noFill/>
          <a:ln>
            <a:noFill/>
          </a:ln>
        </p:spPr>
      </p:pic>
      <p:pic>
        <p:nvPicPr>
          <p:cNvPr id="754" name="Google Shape;754;p114"/>
          <p:cNvPicPr preferRelativeResize="0"/>
          <p:nvPr/>
        </p:nvPicPr>
        <p:blipFill rotWithShape="1">
          <a:blip r:embed="rId4">
            <a:alphaModFix/>
          </a:blip>
          <a:srcRect b="0" l="0" r="0" t="0"/>
          <a:stretch/>
        </p:blipFill>
        <p:spPr>
          <a:xfrm>
            <a:off x="304800" y="254000"/>
            <a:ext cx="7162800" cy="3362325"/>
          </a:xfrm>
          <a:prstGeom prst="rect">
            <a:avLst/>
          </a:prstGeom>
          <a:noFill/>
          <a:ln>
            <a:noFill/>
          </a:ln>
        </p:spPr>
      </p:pic>
      <p:pic>
        <p:nvPicPr>
          <p:cNvPr id="755" name="Google Shape;755;p114"/>
          <p:cNvPicPr preferRelativeResize="0"/>
          <p:nvPr/>
        </p:nvPicPr>
        <p:blipFill rotWithShape="1">
          <a:blip r:embed="rId5">
            <a:alphaModFix/>
          </a:blip>
          <a:srcRect b="0" l="0" r="0" t="0"/>
          <a:stretch/>
        </p:blipFill>
        <p:spPr>
          <a:xfrm>
            <a:off x="3600450" y="3119437"/>
            <a:ext cx="1943100" cy="619125"/>
          </a:xfrm>
          <a:prstGeom prst="rect">
            <a:avLst/>
          </a:prstGeom>
          <a:noFill/>
          <a:ln>
            <a:noFill/>
          </a:ln>
        </p:spPr>
      </p:pic>
      <p:pic>
        <p:nvPicPr>
          <p:cNvPr id="756" name="Google Shape;756;p114"/>
          <p:cNvPicPr preferRelativeResize="0"/>
          <p:nvPr/>
        </p:nvPicPr>
        <p:blipFill rotWithShape="1">
          <a:blip r:embed="rId6">
            <a:alphaModFix/>
          </a:blip>
          <a:srcRect b="0" l="0" r="0" t="0"/>
          <a:stretch/>
        </p:blipFill>
        <p:spPr>
          <a:xfrm>
            <a:off x="5486400" y="3224212"/>
            <a:ext cx="1724025" cy="409575"/>
          </a:xfrm>
          <a:prstGeom prst="rect">
            <a:avLst/>
          </a:prstGeom>
          <a:noFill/>
          <a:ln>
            <a:noFill/>
          </a:ln>
        </p:spPr>
      </p:pic>
      <p:pic>
        <p:nvPicPr>
          <p:cNvPr id="757" name="Google Shape;757;p114"/>
          <p:cNvPicPr preferRelativeResize="0"/>
          <p:nvPr/>
        </p:nvPicPr>
        <p:blipFill rotWithShape="1">
          <a:blip r:embed="rId7">
            <a:alphaModFix/>
          </a:blip>
          <a:srcRect b="0" l="0" r="0" t="0"/>
          <a:stretch/>
        </p:blipFill>
        <p:spPr>
          <a:xfrm>
            <a:off x="3486150" y="6096000"/>
            <a:ext cx="2171700" cy="609600"/>
          </a:xfrm>
          <a:prstGeom prst="rect">
            <a:avLst/>
          </a:prstGeom>
          <a:noFill/>
          <a:ln>
            <a:noFill/>
          </a:ln>
        </p:spPr>
      </p:pic>
      <p:pic>
        <p:nvPicPr>
          <p:cNvPr id="758" name="Google Shape;758;p114"/>
          <p:cNvPicPr preferRelativeResize="0"/>
          <p:nvPr/>
        </p:nvPicPr>
        <p:blipFill rotWithShape="1">
          <a:blip r:embed="rId8">
            <a:alphaModFix/>
          </a:blip>
          <a:srcRect b="0" l="0" r="0" t="0"/>
          <a:stretch/>
        </p:blipFill>
        <p:spPr>
          <a:xfrm>
            <a:off x="5486400" y="6305550"/>
            <a:ext cx="2743200" cy="400050"/>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2" name="Shape 762"/>
        <p:cNvGrpSpPr/>
        <p:nvPr/>
      </p:nvGrpSpPr>
      <p:grpSpPr>
        <a:xfrm>
          <a:off x="0" y="0"/>
          <a:ext cx="0" cy="0"/>
          <a:chOff x="0" y="0"/>
          <a:chExt cx="0" cy="0"/>
        </a:xfrm>
      </p:grpSpPr>
      <p:sp>
        <p:nvSpPr>
          <p:cNvPr id="763" name="Google Shape;763;p115"/>
          <p:cNvSpPr txBox="1"/>
          <p:nvPr>
            <p:ph type="title"/>
          </p:nvPr>
        </p:nvSpPr>
        <p:spPr>
          <a:xfrm>
            <a:off x="457200" y="704850"/>
            <a:ext cx="8229600" cy="1143000"/>
          </a:xfrm>
          <a:prstGeom prst="rect">
            <a:avLst/>
          </a:prstGeom>
          <a:noFill/>
          <a:ln>
            <a:noFill/>
          </a:ln>
        </p:spPr>
        <p:txBody>
          <a:bodyPr anchorCtr="0" anchor="b" bIns="0" lIns="0" spcFirstLastPara="1" rIns="0" wrap="square" tIns="45700">
            <a:noAutofit/>
          </a:bodyPr>
          <a:lstStyle/>
          <a:p>
            <a:pPr indent="0" lvl="0" marL="0" rtl="0" algn="l">
              <a:spcBef>
                <a:spcPts val="0"/>
              </a:spcBef>
              <a:spcAft>
                <a:spcPts val="0"/>
              </a:spcAft>
              <a:buNone/>
            </a:pPr>
            <a:r>
              <a:t/>
            </a:r>
            <a:endParaRPr/>
          </a:p>
        </p:txBody>
      </p:sp>
      <p:sp>
        <p:nvSpPr>
          <p:cNvPr id="764" name="Google Shape;764;p115"/>
          <p:cNvSpPr txBox="1"/>
          <p:nvPr>
            <p:ph idx="1" type="body"/>
          </p:nvPr>
        </p:nvSpPr>
        <p:spPr>
          <a:xfrm>
            <a:off x="457200" y="1935163"/>
            <a:ext cx="8229600" cy="4389437"/>
          </a:xfrm>
          <a:prstGeom prst="rect">
            <a:avLst/>
          </a:prstGeom>
          <a:noFill/>
          <a:ln>
            <a:noFill/>
          </a:ln>
        </p:spPr>
        <p:txBody>
          <a:bodyPr anchorCtr="0" anchor="t" bIns="45700" lIns="91425" spcFirstLastPara="1" rIns="91425" wrap="square" tIns="45700">
            <a:noAutofit/>
          </a:bodyPr>
          <a:lstStyle/>
          <a:p>
            <a:pPr indent="-116204" lvl="0" marL="273050" rtl="0" algn="l">
              <a:spcBef>
                <a:spcPts val="0"/>
              </a:spcBef>
              <a:spcAft>
                <a:spcPts val="0"/>
              </a:spcAft>
              <a:buSzPts val="2470"/>
              <a:buNone/>
            </a:pPr>
            <a:r>
              <a:t/>
            </a:r>
            <a:endParaRPr/>
          </a:p>
        </p:txBody>
      </p:sp>
      <p:pic>
        <p:nvPicPr>
          <p:cNvPr id="765" name="Google Shape;765;p115"/>
          <p:cNvPicPr preferRelativeResize="0"/>
          <p:nvPr/>
        </p:nvPicPr>
        <p:blipFill rotWithShape="1">
          <a:blip r:embed="rId3">
            <a:alphaModFix/>
          </a:blip>
          <a:srcRect b="0" l="0" r="0" t="0"/>
          <a:stretch/>
        </p:blipFill>
        <p:spPr>
          <a:xfrm>
            <a:off x="685800" y="1938338"/>
            <a:ext cx="7239000" cy="4005262"/>
          </a:xfrm>
          <a:prstGeom prst="rect">
            <a:avLst/>
          </a:prstGeom>
          <a:noFill/>
          <a:ln>
            <a:noFill/>
          </a:ln>
        </p:spPr>
      </p:pic>
      <p:pic>
        <p:nvPicPr>
          <p:cNvPr id="766" name="Google Shape;766;p115"/>
          <p:cNvPicPr preferRelativeResize="0"/>
          <p:nvPr/>
        </p:nvPicPr>
        <p:blipFill rotWithShape="1">
          <a:blip r:embed="rId4">
            <a:alphaModFix/>
          </a:blip>
          <a:srcRect b="0" l="0" r="0" t="0"/>
          <a:stretch/>
        </p:blipFill>
        <p:spPr>
          <a:xfrm>
            <a:off x="3409950" y="5715000"/>
            <a:ext cx="2324100" cy="695325"/>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1" name="Shape 771"/>
        <p:cNvGrpSpPr/>
        <p:nvPr/>
      </p:nvGrpSpPr>
      <p:grpSpPr>
        <a:xfrm>
          <a:off x="0" y="0"/>
          <a:ext cx="0" cy="0"/>
          <a:chOff x="0" y="0"/>
          <a:chExt cx="0" cy="0"/>
        </a:xfrm>
      </p:grpSpPr>
      <p:sp>
        <p:nvSpPr>
          <p:cNvPr id="772" name="Google Shape;772;p116"/>
          <p:cNvSpPr txBox="1"/>
          <p:nvPr>
            <p:ph type="ctrTitle"/>
          </p:nvPr>
        </p:nvSpPr>
        <p:spPr>
          <a:xfrm>
            <a:off x="533400" y="1371600"/>
            <a:ext cx="7851648" cy="1828800"/>
          </a:xfrm>
          <a:prstGeom prst="rect">
            <a:avLst/>
          </a:prstGeom>
          <a:noFill/>
          <a:ln>
            <a:noFill/>
          </a:ln>
        </p:spPr>
        <p:txBody>
          <a:bodyPr anchorCtr="0" anchor="b" bIns="0" lIns="0" spcFirstLastPara="1" rIns="18275" wrap="square" tIns="0">
            <a:normAutofit/>
          </a:bodyPr>
          <a:lstStyle/>
          <a:p>
            <a:pPr indent="0" lvl="0" marL="0" marR="0" rtl="0" algn="r">
              <a:lnSpc>
                <a:spcPct val="100000"/>
              </a:lnSpc>
              <a:spcBef>
                <a:spcPts val="0"/>
              </a:spcBef>
              <a:spcAft>
                <a:spcPts val="0"/>
              </a:spcAft>
              <a:buClr>
                <a:srgbClr val="4CE0EA"/>
              </a:buClr>
              <a:buSzPts val="5600"/>
              <a:buFont typeface="Calibri"/>
              <a:buNone/>
            </a:pPr>
            <a:r>
              <a:rPr b="1" i="0" lang="en-US" sz="5600" u="none" cap="none" strike="noStrike">
                <a:solidFill>
                  <a:srgbClr val="4CE0EA"/>
                </a:solidFill>
                <a:latin typeface="Calibri"/>
                <a:ea typeface="Calibri"/>
                <a:cs typeface="Calibri"/>
                <a:sym typeface="Calibri"/>
              </a:rPr>
              <a:t>Generating Equivalent Expressions</a:t>
            </a:r>
            <a:endParaRPr/>
          </a:p>
        </p:txBody>
      </p:sp>
      <p:sp>
        <p:nvSpPr>
          <p:cNvPr id="773" name="Google Shape;773;p116"/>
          <p:cNvSpPr txBox="1"/>
          <p:nvPr>
            <p:ph idx="1" type="subTitle"/>
          </p:nvPr>
        </p:nvSpPr>
        <p:spPr>
          <a:xfrm>
            <a:off x="533400" y="3228975"/>
            <a:ext cx="7854950" cy="1752600"/>
          </a:xfrm>
          <a:prstGeom prst="rect">
            <a:avLst/>
          </a:prstGeom>
          <a:noFill/>
          <a:ln>
            <a:noFill/>
          </a:ln>
        </p:spPr>
        <p:txBody>
          <a:bodyPr anchorCtr="0" anchor="t" bIns="45700" lIns="0" spcFirstLastPara="1" rIns="18275" wrap="square" tIns="45700">
            <a:noAutofit/>
          </a:bodyPr>
          <a:lstStyle/>
          <a:p>
            <a:pPr indent="0" lvl="0" marL="0" marR="0" rtl="0" algn="r">
              <a:spcBef>
                <a:spcPts val="0"/>
              </a:spcBef>
              <a:spcAft>
                <a:spcPts val="0"/>
              </a:spcAft>
              <a:buClr>
                <a:srgbClr val="0BD0D9"/>
              </a:buClr>
              <a:buSzPts val="2470"/>
              <a:buNone/>
            </a:pPr>
            <a:r>
              <a:t/>
            </a:r>
            <a:endParaRPr>
              <a:latin typeface="Constantia"/>
              <a:ea typeface="Constantia"/>
              <a:cs typeface="Constantia"/>
              <a:sym typeface="Constantia"/>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8" name="Shape 778"/>
        <p:cNvGrpSpPr/>
        <p:nvPr/>
      </p:nvGrpSpPr>
      <p:grpSpPr>
        <a:xfrm>
          <a:off x="0" y="0"/>
          <a:ext cx="0" cy="0"/>
          <a:chOff x="0" y="0"/>
          <a:chExt cx="0" cy="0"/>
        </a:xfrm>
      </p:grpSpPr>
      <p:sp>
        <p:nvSpPr>
          <p:cNvPr id="779" name="Google Shape;779;p117"/>
          <p:cNvSpPr txBox="1"/>
          <p:nvPr>
            <p:ph type="title"/>
          </p:nvPr>
        </p:nvSpPr>
        <p:spPr>
          <a:xfrm>
            <a:off x="609600" y="838200"/>
            <a:ext cx="9121775" cy="638175"/>
          </a:xfrm>
          <a:prstGeom prst="rect">
            <a:avLst/>
          </a:prstGeom>
          <a:noFill/>
          <a:ln>
            <a:noFill/>
          </a:ln>
        </p:spPr>
        <p:txBody>
          <a:bodyPr anchorCtr="0" anchor="b" bIns="0" lIns="0" spcFirstLastPara="1" rIns="0" wrap="square" tIns="45700">
            <a:noAutofit/>
          </a:bodyPr>
          <a:lstStyle/>
          <a:p>
            <a:pPr indent="0" lvl="0" marL="0" rtl="0" algn="l">
              <a:spcBef>
                <a:spcPts val="0"/>
              </a:spcBef>
              <a:spcAft>
                <a:spcPts val="0"/>
              </a:spcAft>
              <a:buNone/>
            </a:pPr>
            <a:r>
              <a:rPr lang="en-US"/>
              <a:t>Transformation of Relational Expressions</a:t>
            </a:r>
            <a:endParaRPr/>
          </a:p>
        </p:txBody>
      </p:sp>
      <p:sp>
        <p:nvSpPr>
          <p:cNvPr id="780" name="Google Shape;780;p117"/>
          <p:cNvSpPr txBox="1"/>
          <p:nvPr>
            <p:ph idx="1" type="body"/>
          </p:nvPr>
        </p:nvSpPr>
        <p:spPr>
          <a:xfrm>
            <a:off x="0" y="1371600"/>
            <a:ext cx="8991600" cy="4953000"/>
          </a:xfrm>
          <a:prstGeom prst="rect">
            <a:avLst/>
          </a:prstGeom>
          <a:noFill/>
          <a:ln>
            <a:noFill/>
          </a:ln>
        </p:spPr>
        <p:txBody>
          <a:bodyPr anchorCtr="0" anchor="t" bIns="45700" lIns="91425" spcFirstLastPara="1" rIns="91425" wrap="square" tIns="45700">
            <a:noAutofit/>
          </a:bodyPr>
          <a:lstStyle/>
          <a:p>
            <a:pPr indent="-273050" lvl="0" marL="273050" rtl="0" algn="l">
              <a:spcBef>
                <a:spcPts val="0"/>
              </a:spcBef>
              <a:spcAft>
                <a:spcPts val="0"/>
              </a:spcAft>
              <a:buSzPts val="2470"/>
              <a:buChar char="⚫"/>
            </a:pPr>
            <a:r>
              <a:rPr lang="en-US"/>
              <a:t>Two relational algebra expressions are said to be </a:t>
            </a:r>
            <a:r>
              <a:rPr b="1" lang="en-US">
                <a:solidFill>
                  <a:schemeClr val="dk2"/>
                </a:solidFill>
              </a:rPr>
              <a:t>equivalent</a:t>
            </a:r>
            <a:r>
              <a:rPr lang="en-US"/>
              <a:t> if the two expressions generate the same set of tuples on every legal database instance</a:t>
            </a:r>
            <a:endParaRPr/>
          </a:p>
          <a:p>
            <a:pPr indent="-273050" lvl="0" marL="273050" rtl="0" algn="l">
              <a:spcBef>
                <a:spcPts val="520"/>
              </a:spcBef>
              <a:spcAft>
                <a:spcPts val="0"/>
              </a:spcAft>
              <a:buSzPts val="2470"/>
              <a:buChar char="⚫"/>
            </a:pPr>
            <a:r>
              <a:rPr lang="en-US"/>
              <a:t>In SQL, inputs and outputs are multisets of tuples</a:t>
            </a:r>
            <a:endParaRPr/>
          </a:p>
          <a:p>
            <a:pPr indent="-246380" lvl="1" marL="640080" rtl="0" algn="l">
              <a:spcBef>
                <a:spcPts val="480"/>
              </a:spcBef>
              <a:spcAft>
                <a:spcPts val="0"/>
              </a:spcAft>
              <a:buSzPts val="2040"/>
              <a:buChar char="⚫"/>
            </a:pPr>
            <a:r>
              <a:rPr lang="en-US"/>
              <a:t>Two expressions in the multiset version of the relational algebra are said to be equivalent if the two expressions generate the same multiset of tuples on every legal database instance. </a:t>
            </a:r>
            <a:endParaRPr/>
          </a:p>
          <a:p>
            <a:pPr indent="-273050" lvl="0" marL="273050" rtl="0" algn="l">
              <a:spcBef>
                <a:spcPts val="520"/>
              </a:spcBef>
              <a:spcAft>
                <a:spcPts val="0"/>
              </a:spcAft>
              <a:buSzPts val="2470"/>
              <a:buChar char="⚫"/>
            </a:pPr>
            <a:r>
              <a:rPr lang="en-US"/>
              <a:t>An </a:t>
            </a:r>
            <a:r>
              <a:rPr b="1" lang="en-US">
                <a:solidFill>
                  <a:schemeClr val="dk2"/>
                </a:solidFill>
              </a:rPr>
              <a:t>equivalence rule</a:t>
            </a:r>
            <a:r>
              <a:rPr lang="en-US"/>
              <a:t> says that expressions of two forms are equivalent</a:t>
            </a:r>
            <a:endParaRPr/>
          </a:p>
          <a:p>
            <a:pPr indent="-246380" lvl="1" marL="640080" rtl="0" algn="l">
              <a:spcBef>
                <a:spcPts val="480"/>
              </a:spcBef>
              <a:spcAft>
                <a:spcPts val="0"/>
              </a:spcAft>
              <a:buSzPts val="2040"/>
              <a:buChar char="⚫"/>
            </a:pPr>
            <a:r>
              <a:rPr lang="en-US"/>
              <a:t>Can replace expression of first form by second, or vice versa</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4" name="Shape 784"/>
        <p:cNvGrpSpPr/>
        <p:nvPr/>
      </p:nvGrpSpPr>
      <p:grpSpPr>
        <a:xfrm>
          <a:off x="0" y="0"/>
          <a:ext cx="0" cy="0"/>
          <a:chOff x="0" y="0"/>
          <a:chExt cx="0" cy="0"/>
        </a:xfrm>
      </p:grpSpPr>
      <p:sp>
        <p:nvSpPr>
          <p:cNvPr id="785" name="Google Shape;785;p118"/>
          <p:cNvSpPr txBox="1"/>
          <p:nvPr>
            <p:ph idx="1" type="body"/>
          </p:nvPr>
        </p:nvSpPr>
        <p:spPr>
          <a:xfrm>
            <a:off x="457200" y="563880"/>
            <a:ext cx="8229600" cy="5760720"/>
          </a:xfrm>
          <a:prstGeom prst="rect">
            <a:avLst/>
          </a:prstGeom>
          <a:noFill/>
          <a:ln>
            <a:noFill/>
          </a:ln>
        </p:spPr>
        <p:txBody>
          <a:bodyPr anchorCtr="0" anchor="t" bIns="45700" lIns="91425" spcFirstLastPara="1" rIns="91425" wrap="square" tIns="45700">
            <a:noAutofit/>
          </a:bodyPr>
          <a:lstStyle/>
          <a:p>
            <a:pPr indent="-273050" lvl="0" marL="273050" rtl="0" algn="l">
              <a:spcBef>
                <a:spcPts val="0"/>
              </a:spcBef>
              <a:spcAft>
                <a:spcPts val="0"/>
              </a:spcAft>
              <a:buSzPts val="2470"/>
              <a:buChar char="⚫"/>
            </a:pPr>
            <a:r>
              <a:rPr lang="en-US"/>
              <a:t>General Transformation Rules for Relational Algebra Operations:</a:t>
            </a:r>
            <a:endParaRPr/>
          </a:p>
          <a:p>
            <a:pPr indent="-273050" lvl="0" marL="273050" rtl="0" algn="l">
              <a:spcBef>
                <a:spcPts val="520"/>
              </a:spcBef>
              <a:spcAft>
                <a:spcPts val="0"/>
              </a:spcAft>
              <a:buSzPts val="2470"/>
              <a:buChar char="⚫"/>
            </a:pPr>
            <a:r>
              <a:rPr lang="en-US"/>
              <a:t>1.</a:t>
            </a:r>
            <a:r>
              <a:rPr lang="en-US" sz="2600"/>
              <a:t>   </a:t>
            </a:r>
            <a:r>
              <a:rPr b="1" lang="en-US" sz="2600"/>
              <a:t>Cascade of </a:t>
            </a:r>
            <a:r>
              <a:rPr b="1" lang="en-US" sz="2600">
                <a:latin typeface="Noto Sans Symbols"/>
                <a:ea typeface="Noto Sans Symbols"/>
                <a:cs typeface="Noto Sans Symbols"/>
                <a:sym typeface="Noto Sans Symbols"/>
              </a:rPr>
              <a:t>σ</a:t>
            </a:r>
            <a:r>
              <a:rPr lang="en-US" sz="2600"/>
              <a:t>: A conjunctive selection condition can be broken up into a cascade (sequence) of individual </a:t>
            </a:r>
            <a:r>
              <a:rPr lang="en-US" sz="2600">
                <a:latin typeface="Noto Sans Symbols"/>
                <a:ea typeface="Noto Sans Symbols"/>
                <a:cs typeface="Noto Sans Symbols"/>
                <a:sym typeface="Noto Sans Symbols"/>
              </a:rPr>
              <a:t>σ</a:t>
            </a:r>
            <a:r>
              <a:rPr lang="en-US" sz="2600"/>
              <a:t> operations:</a:t>
            </a:r>
            <a:endParaRPr sz="2600"/>
          </a:p>
          <a:p>
            <a:pPr indent="-246380" lvl="1" marL="640080" rtl="0" algn="l">
              <a:lnSpc>
                <a:spcPct val="80000"/>
              </a:lnSpc>
              <a:spcBef>
                <a:spcPts val="520"/>
              </a:spcBef>
              <a:spcAft>
                <a:spcPts val="0"/>
              </a:spcAft>
              <a:buSzPts val="2210"/>
              <a:buChar char="⚫"/>
            </a:pPr>
            <a:r>
              <a:rPr lang="en-US" sz="2600">
                <a:latin typeface="Noto Sans Symbols"/>
                <a:ea typeface="Noto Sans Symbols"/>
                <a:cs typeface="Noto Sans Symbols"/>
                <a:sym typeface="Noto Sans Symbols"/>
              </a:rPr>
              <a:t>σ</a:t>
            </a:r>
            <a:r>
              <a:rPr lang="en-US" sz="2600"/>
              <a:t> </a:t>
            </a:r>
            <a:r>
              <a:rPr baseline="-25000" lang="en-US" sz="2600"/>
              <a:t>c1 AND c2 AND ... AND cn</a:t>
            </a:r>
            <a:r>
              <a:rPr lang="en-US" sz="2600"/>
              <a:t>(R) = </a:t>
            </a:r>
            <a:r>
              <a:rPr lang="en-US" sz="2600">
                <a:latin typeface="Noto Sans Symbols"/>
                <a:ea typeface="Noto Sans Symbols"/>
                <a:cs typeface="Noto Sans Symbols"/>
                <a:sym typeface="Noto Sans Symbols"/>
              </a:rPr>
              <a:t>σ</a:t>
            </a:r>
            <a:r>
              <a:rPr baseline="-25000" lang="en-US" sz="2600"/>
              <a:t>c1</a:t>
            </a:r>
            <a:r>
              <a:rPr lang="en-US" sz="2600"/>
              <a:t> (</a:t>
            </a:r>
            <a:r>
              <a:rPr lang="en-US" sz="2600">
                <a:latin typeface="Noto Sans Symbols"/>
                <a:ea typeface="Noto Sans Symbols"/>
                <a:cs typeface="Noto Sans Symbols"/>
                <a:sym typeface="Noto Sans Symbols"/>
              </a:rPr>
              <a:t>σ</a:t>
            </a:r>
            <a:r>
              <a:rPr baseline="-25000" lang="en-US" sz="2600"/>
              <a:t>c2</a:t>
            </a:r>
            <a:r>
              <a:rPr lang="en-US" sz="2600"/>
              <a:t> (...(</a:t>
            </a:r>
            <a:r>
              <a:rPr lang="en-US" sz="2600">
                <a:latin typeface="Noto Sans Symbols"/>
                <a:ea typeface="Noto Sans Symbols"/>
                <a:cs typeface="Noto Sans Symbols"/>
                <a:sym typeface="Noto Sans Symbols"/>
              </a:rPr>
              <a:t>σ</a:t>
            </a:r>
            <a:r>
              <a:rPr baseline="-25000" lang="en-US" sz="2600"/>
              <a:t>cn</a:t>
            </a:r>
            <a:r>
              <a:rPr lang="en-US" sz="2600"/>
              <a:t>(R))...) ) </a:t>
            </a:r>
            <a:endParaRPr/>
          </a:p>
          <a:p>
            <a:pPr indent="-246380" lvl="1" marL="640080" rtl="0" algn="l">
              <a:lnSpc>
                <a:spcPct val="80000"/>
              </a:lnSpc>
              <a:spcBef>
                <a:spcPts val="520"/>
              </a:spcBef>
              <a:spcAft>
                <a:spcPts val="0"/>
              </a:spcAft>
              <a:buSzPts val="2210"/>
              <a:buChar char="⚫"/>
            </a:pPr>
            <a:r>
              <a:rPr lang="en-US" sz="2600"/>
              <a:t>Conjunctive selection operations can be written as a sequence of individual selections. This is called a sigma-cascade.</a:t>
            </a:r>
            <a:endParaRPr sz="2600"/>
          </a:p>
          <a:p>
            <a:pPr indent="0" lvl="1" marL="393700" rtl="0" algn="l">
              <a:lnSpc>
                <a:spcPct val="80000"/>
              </a:lnSpc>
              <a:spcBef>
                <a:spcPts val="520"/>
              </a:spcBef>
              <a:spcAft>
                <a:spcPts val="0"/>
              </a:spcAft>
              <a:buSzPts val="2210"/>
              <a:buNone/>
            </a:pPr>
            <a:r>
              <a:rPr lang="en-US" sz="2600"/>
              <a:t>	</a:t>
            </a:r>
            <a:endParaRPr sz="2600"/>
          </a:p>
          <a:p>
            <a:pPr indent="-273050" lvl="0" marL="273050" rtl="0" algn="l">
              <a:lnSpc>
                <a:spcPct val="80000"/>
              </a:lnSpc>
              <a:spcBef>
                <a:spcPts val="520"/>
              </a:spcBef>
              <a:spcAft>
                <a:spcPts val="0"/>
              </a:spcAft>
              <a:buSzPts val="2470"/>
              <a:buNone/>
            </a:pPr>
            <a:r>
              <a:rPr lang="en-US" sz="2600"/>
              <a:t>2. Commutativity of </a:t>
            </a:r>
            <a:r>
              <a:rPr lang="en-US" sz="2600">
                <a:latin typeface="Noto Sans Symbols"/>
                <a:ea typeface="Noto Sans Symbols"/>
                <a:cs typeface="Noto Sans Symbols"/>
                <a:sym typeface="Noto Sans Symbols"/>
              </a:rPr>
              <a:t>σ</a:t>
            </a:r>
            <a:r>
              <a:rPr lang="en-US" sz="2600"/>
              <a:t>: The </a:t>
            </a:r>
            <a:r>
              <a:rPr lang="en-US" sz="2600">
                <a:latin typeface="Noto Sans Symbols"/>
                <a:ea typeface="Noto Sans Symbols"/>
                <a:cs typeface="Noto Sans Symbols"/>
                <a:sym typeface="Noto Sans Symbols"/>
              </a:rPr>
              <a:t>σ</a:t>
            </a:r>
            <a:r>
              <a:rPr lang="en-US" sz="2600"/>
              <a:t> operation is commutative:</a:t>
            </a:r>
            <a:endParaRPr sz="2600"/>
          </a:p>
          <a:p>
            <a:pPr indent="-246380" lvl="1" marL="640080" rtl="0" algn="l">
              <a:lnSpc>
                <a:spcPct val="80000"/>
              </a:lnSpc>
              <a:spcBef>
                <a:spcPts val="520"/>
              </a:spcBef>
              <a:spcAft>
                <a:spcPts val="0"/>
              </a:spcAft>
              <a:buSzPts val="2210"/>
              <a:buChar char="⚫"/>
            </a:pPr>
            <a:r>
              <a:rPr lang="en-US" sz="2600">
                <a:latin typeface="Noto Sans Symbols"/>
                <a:ea typeface="Noto Sans Symbols"/>
                <a:cs typeface="Noto Sans Symbols"/>
                <a:sym typeface="Noto Sans Symbols"/>
              </a:rPr>
              <a:t>σ</a:t>
            </a:r>
            <a:r>
              <a:rPr baseline="-25000" lang="en-US" sz="2600"/>
              <a:t>c1</a:t>
            </a:r>
            <a:r>
              <a:rPr lang="en-US" sz="2600"/>
              <a:t> (</a:t>
            </a:r>
            <a:r>
              <a:rPr lang="en-US" sz="2600">
                <a:latin typeface="Noto Sans Symbols"/>
                <a:ea typeface="Noto Sans Symbols"/>
                <a:cs typeface="Noto Sans Symbols"/>
                <a:sym typeface="Noto Sans Symbols"/>
              </a:rPr>
              <a:t>σ</a:t>
            </a:r>
            <a:r>
              <a:rPr baseline="-25000" lang="en-US" sz="2600"/>
              <a:t>c2</a:t>
            </a:r>
            <a:r>
              <a:rPr lang="en-US" sz="2600"/>
              <a:t>(R)) = </a:t>
            </a:r>
            <a:r>
              <a:rPr lang="en-US" sz="2600">
                <a:latin typeface="Noto Sans Symbols"/>
                <a:ea typeface="Noto Sans Symbols"/>
                <a:cs typeface="Noto Sans Symbols"/>
                <a:sym typeface="Noto Sans Symbols"/>
              </a:rPr>
              <a:t>σ</a:t>
            </a:r>
            <a:r>
              <a:rPr baseline="-25000" lang="en-US" sz="2600"/>
              <a:t>c2</a:t>
            </a:r>
            <a:r>
              <a:rPr lang="en-US" sz="2600"/>
              <a:t> (</a:t>
            </a:r>
            <a:r>
              <a:rPr lang="en-US" sz="2600">
                <a:latin typeface="Noto Sans Symbols"/>
                <a:ea typeface="Noto Sans Symbols"/>
                <a:cs typeface="Noto Sans Symbols"/>
                <a:sym typeface="Noto Sans Symbols"/>
              </a:rPr>
              <a:t>σ</a:t>
            </a:r>
            <a:r>
              <a:rPr baseline="-25000" lang="en-US" sz="2600"/>
              <a:t>c1</a:t>
            </a:r>
            <a:r>
              <a:rPr lang="en-US" sz="2600"/>
              <a:t>(R)) </a:t>
            </a:r>
            <a:endParaRPr sz="2600"/>
          </a:p>
          <a:p>
            <a:pPr indent="0" lvl="0" marL="0" rtl="0" algn="l">
              <a:spcBef>
                <a:spcPts val="520"/>
              </a:spcBef>
              <a:spcAft>
                <a:spcPts val="0"/>
              </a:spcAft>
              <a:buSzPts val="2470"/>
              <a:buNone/>
            </a:pPr>
            <a:r>
              <a:t/>
            </a:r>
            <a:endParaRPr/>
          </a:p>
          <a:p>
            <a:pPr indent="-116204" lvl="0" marL="273050" rtl="0" algn="l">
              <a:spcBef>
                <a:spcPts val="520"/>
              </a:spcBef>
              <a:spcAft>
                <a:spcPts val="0"/>
              </a:spcAft>
              <a:buSzPts val="2470"/>
              <a:buNone/>
            </a:pPr>
            <a:r>
              <a:t/>
            </a:r>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0" name="Shape 790"/>
        <p:cNvGrpSpPr/>
        <p:nvPr/>
      </p:nvGrpSpPr>
      <p:grpSpPr>
        <a:xfrm>
          <a:off x="0" y="0"/>
          <a:ext cx="0" cy="0"/>
          <a:chOff x="0" y="0"/>
          <a:chExt cx="0" cy="0"/>
        </a:xfrm>
      </p:grpSpPr>
      <p:sp>
        <p:nvSpPr>
          <p:cNvPr id="791" name="Google Shape;791;p119"/>
          <p:cNvSpPr txBox="1"/>
          <p:nvPr>
            <p:ph idx="12" type="sldNum"/>
          </p:nvPr>
        </p:nvSpPr>
        <p:spPr>
          <a:xfrm>
            <a:off x="6934200" y="6400800"/>
            <a:ext cx="19050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990033"/>
              </a:buClr>
              <a:buSzPts val="1400"/>
              <a:buFont typeface="Arial"/>
              <a:buNone/>
            </a:pPr>
            <a:r>
              <a:rPr b="1" lang="en-US" sz="1400">
                <a:solidFill>
                  <a:srgbClr val="990033"/>
                </a:solidFill>
                <a:latin typeface="Arial"/>
                <a:ea typeface="Arial"/>
                <a:cs typeface="Arial"/>
                <a:sym typeface="Arial"/>
              </a:rPr>
              <a:t>Slide 15- </a:t>
            </a:r>
            <a:fld id="{00000000-1234-1234-1234-123412341234}" type="slidenum">
              <a:rPr b="1" lang="en-US" sz="1400">
                <a:solidFill>
                  <a:srgbClr val="990033"/>
                </a:solidFill>
                <a:latin typeface="Arial"/>
                <a:ea typeface="Arial"/>
                <a:cs typeface="Arial"/>
                <a:sym typeface="Arial"/>
              </a:rPr>
              <a:t>‹#›</a:t>
            </a:fld>
            <a:endParaRPr b="1" sz="1400">
              <a:solidFill>
                <a:srgbClr val="990033"/>
              </a:solidFill>
              <a:latin typeface="Arial"/>
              <a:ea typeface="Arial"/>
              <a:cs typeface="Arial"/>
              <a:sym typeface="Arial"/>
            </a:endParaRPr>
          </a:p>
        </p:txBody>
      </p:sp>
      <p:sp>
        <p:nvSpPr>
          <p:cNvPr id="792" name="Google Shape;792;p119"/>
          <p:cNvSpPr txBox="1"/>
          <p:nvPr>
            <p:ph type="title"/>
          </p:nvPr>
        </p:nvSpPr>
        <p:spPr>
          <a:xfrm>
            <a:off x="228600" y="303213"/>
            <a:ext cx="7796213" cy="992187"/>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sz="3200"/>
              <a:t>Using Heuristics in Query Optimization</a:t>
            </a:r>
            <a:endParaRPr/>
          </a:p>
        </p:txBody>
      </p:sp>
      <p:sp>
        <p:nvSpPr>
          <p:cNvPr id="793" name="Google Shape;793;p119"/>
          <p:cNvSpPr txBox="1"/>
          <p:nvPr>
            <p:ph idx="1" type="body"/>
          </p:nvPr>
        </p:nvSpPr>
        <p:spPr>
          <a:xfrm>
            <a:off x="239713" y="1600200"/>
            <a:ext cx="8294687" cy="4572000"/>
          </a:xfrm>
          <a:prstGeom prst="rect">
            <a:avLst/>
          </a:prstGeom>
          <a:noFill/>
          <a:ln>
            <a:noFill/>
          </a:ln>
        </p:spPr>
        <p:txBody>
          <a:bodyPr anchorCtr="0" anchor="t" bIns="45700" lIns="91425" spcFirstLastPara="1" rIns="0" wrap="square" tIns="45700">
            <a:noAutofit/>
          </a:bodyPr>
          <a:lstStyle/>
          <a:p>
            <a:pPr indent="-342900" lvl="0" marL="342900" rtl="0" algn="l">
              <a:lnSpc>
                <a:spcPct val="80000"/>
              </a:lnSpc>
              <a:spcBef>
                <a:spcPts val="0"/>
              </a:spcBef>
              <a:spcAft>
                <a:spcPts val="0"/>
              </a:spcAft>
              <a:buSzPts val="1200"/>
              <a:buNone/>
            </a:pPr>
            <a:r>
              <a:rPr lang="en-US" sz="2000"/>
              <a:t>3. Cascade of </a:t>
            </a:r>
            <a:r>
              <a:rPr lang="en-US" sz="2400">
                <a:latin typeface="Noto Sans Symbols"/>
                <a:ea typeface="Noto Sans Symbols"/>
                <a:cs typeface="Noto Sans Symbols"/>
                <a:sym typeface="Noto Sans Symbols"/>
              </a:rPr>
              <a:t>π</a:t>
            </a:r>
            <a:r>
              <a:rPr lang="en-US" sz="2000"/>
              <a:t>: In a cascade (sequence) of </a:t>
            </a:r>
            <a:r>
              <a:rPr lang="en-US" sz="2400">
                <a:latin typeface="Noto Sans Symbols"/>
                <a:ea typeface="Noto Sans Symbols"/>
                <a:cs typeface="Noto Sans Symbols"/>
                <a:sym typeface="Noto Sans Symbols"/>
              </a:rPr>
              <a:t>π</a:t>
            </a:r>
            <a:r>
              <a:rPr lang="en-US" sz="2000"/>
              <a:t> operations, all but the last one can be ignored: </a:t>
            </a:r>
            <a:endParaRPr/>
          </a:p>
          <a:p>
            <a:pPr indent="-285750" lvl="1" marL="742950" rtl="0" algn="l">
              <a:lnSpc>
                <a:spcPct val="80000"/>
              </a:lnSpc>
              <a:spcBef>
                <a:spcPts val="480"/>
              </a:spcBef>
              <a:spcAft>
                <a:spcPts val="0"/>
              </a:spcAft>
              <a:buSzPts val="1320"/>
              <a:buChar char="■"/>
            </a:pPr>
            <a:r>
              <a:rPr lang="en-US" sz="2400">
                <a:latin typeface="Noto Sans Symbols"/>
                <a:ea typeface="Noto Sans Symbols"/>
                <a:cs typeface="Noto Sans Symbols"/>
                <a:sym typeface="Noto Sans Symbols"/>
              </a:rPr>
              <a:t>π</a:t>
            </a:r>
            <a:r>
              <a:rPr baseline="-25000" lang="en-US" sz="2000"/>
              <a:t>List1</a:t>
            </a:r>
            <a:r>
              <a:rPr lang="en-US" sz="2000"/>
              <a:t> (</a:t>
            </a:r>
            <a:r>
              <a:rPr lang="en-US" sz="2400">
                <a:latin typeface="Noto Sans Symbols"/>
                <a:ea typeface="Noto Sans Symbols"/>
                <a:cs typeface="Noto Sans Symbols"/>
                <a:sym typeface="Noto Sans Symbols"/>
              </a:rPr>
              <a:t>π</a:t>
            </a:r>
            <a:r>
              <a:rPr baseline="-25000" lang="en-US" sz="2000"/>
              <a:t>List2</a:t>
            </a:r>
            <a:r>
              <a:rPr lang="en-US" sz="2000"/>
              <a:t> (...(</a:t>
            </a:r>
            <a:r>
              <a:rPr lang="en-US" sz="2400">
                <a:latin typeface="Noto Sans Symbols"/>
                <a:ea typeface="Noto Sans Symbols"/>
                <a:cs typeface="Noto Sans Symbols"/>
                <a:sym typeface="Noto Sans Symbols"/>
              </a:rPr>
              <a:t>π</a:t>
            </a:r>
            <a:r>
              <a:rPr baseline="-25000" lang="en-US" sz="2000"/>
              <a:t>Listn</a:t>
            </a:r>
            <a:r>
              <a:rPr lang="en-US" sz="2000"/>
              <a:t>(R))...) ) = </a:t>
            </a:r>
            <a:r>
              <a:rPr lang="en-US" sz="2400">
                <a:latin typeface="Noto Sans Symbols"/>
                <a:ea typeface="Noto Sans Symbols"/>
                <a:cs typeface="Noto Sans Symbols"/>
                <a:sym typeface="Noto Sans Symbols"/>
              </a:rPr>
              <a:t>π</a:t>
            </a:r>
            <a:r>
              <a:rPr baseline="-25000" lang="en-US" sz="2000"/>
              <a:t>List1</a:t>
            </a:r>
            <a:r>
              <a:rPr lang="en-US" sz="2000"/>
              <a:t>(R) </a:t>
            </a:r>
            <a:endParaRPr/>
          </a:p>
          <a:p>
            <a:pPr indent="-342900" lvl="0" marL="342900" rtl="0" algn="l">
              <a:lnSpc>
                <a:spcPct val="80000"/>
              </a:lnSpc>
              <a:spcBef>
                <a:spcPts val="480"/>
              </a:spcBef>
              <a:spcAft>
                <a:spcPts val="0"/>
              </a:spcAft>
              <a:buSzPts val="1200"/>
              <a:buNone/>
            </a:pPr>
            <a:r>
              <a:rPr lang="en-US" sz="2000"/>
              <a:t>4. Commuting </a:t>
            </a:r>
            <a:r>
              <a:rPr lang="en-US" sz="2400">
                <a:latin typeface="Noto Sans Symbols"/>
                <a:ea typeface="Noto Sans Symbols"/>
                <a:cs typeface="Noto Sans Symbols"/>
                <a:sym typeface="Noto Sans Symbols"/>
              </a:rPr>
              <a:t>σ</a:t>
            </a:r>
            <a:r>
              <a:rPr lang="en-US" sz="2000"/>
              <a:t> with </a:t>
            </a:r>
            <a:r>
              <a:rPr lang="en-US" sz="2400">
                <a:latin typeface="Noto Sans Symbols"/>
                <a:ea typeface="Noto Sans Symbols"/>
                <a:cs typeface="Noto Sans Symbols"/>
                <a:sym typeface="Noto Sans Symbols"/>
              </a:rPr>
              <a:t>π</a:t>
            </a:r>
            <a:r>
              <a:rPr lang="en-US" sz="2000"/>
              <a:t>: If the selection condition c involves only the attributes A1, ..., An in the projection list, the two operations can be commuted:</a:t>
            </a:r>
            <a:endParaRPr/>
          </a:p>
          <a:p>
            <a:pPr indent="-285750" lvl="1" marL="742950" rtl="0" algn="l">
              <a:lnSpc>
                <a:spcPct val="80000"/>
              </a:lnSpc>
              <a:spcBef>
                <a:spcPts val="480"/>
              </a:spcBef>
              <a:spcAft>
                <a:spcPts val="0"/>
              </a:spcAft>
              <a:buSzPts val="1320"/>
              <a:buChar char="■"/>
            </a:pPr>
            <a:r>
              <a:rPr lang="en-US" sz="2400">
                <a:latin typeface="Noto Sans Symbols"/>
                <a:ea typeface="Noto Sans Symbols"/>
                <a:cs typeface="Noto Sans Symbols"/>
                <a:sym typeface="Noto Sans Symbols"/>
              </a:rPr>
              <a:t>π</a:t>
            </a:r>
            <a:r>
              <a:rPr baseline="-25000" lang="en-US" sz="2000"/>
              <a:t>A1, A2, ..., An</a:t>
            </a:r>
            <a:r>
              <a:rPr lang="en-US" sz="2000"/>
              <a:t> (</a:t>
            </a:r>
            <a:r>
              <a:rPr lang="en-US" sz="2400">
                <a:latin typeface="Noto Sans Symbols"/>
                <a:ea typeface="Noto Sans Symbols"/>
                <a:cs typeface="Noto Sans Symbols"/>
                <a:sym typeface="Noto Sans Symbols"/>
              </a:rPr>
              <a:t>σ</a:t>
            </a:r>
            <a:r>
              <a:rPr baseline="-25000" lang="en-US" sz="2000"/>
              <a:t>c</a:t>
            </a:r>
            <a:r>
              <a:rPr lang="en-US" sz="2000"/>
              <a:t> (R)) = </a:t>
            </a:r>
            <a:r>
              <a:rPr lang="en-US" sz="2400">
                <a:latin typeface="Noto Sans Symbols"/>
                <a:ea typeface="Noto Sans Symbols"/>
                <a:cs typeface="Noto Sans Symbols"/>
                <a:sym typeface="Noto Sans Symbols"/>
              </a:rPr>
              <a:t>σ</a:t>
            </a:r>
            <a:r>
              <a:rPr baseline="-25000" lang="en-US" sz="2000"/>
              <a:t>c</a:t>
            </a:r>
            <a:r>
              <a:rPr lang="en-US" sz="2000"/>
              <a:t> (</a:t>
            </a:r>
            <a:r>
              <a:rPr lang="en-US" sz="2400">
                <a:latin typeface="Noto Sans Symbols"/>
                <a:ea typeface="Noto Sans Symbols"/>
                <a:cs typeface="Noto Sans Symbols"/>
                <a:sym typeface="Noto Sans Symbols"/>
              </a:rPr>
              <a:t>π</a:t>
            </a:r>
            <a:r>
              <a:rPr baseline="-25000" lang="en-US" sz="2000"/>
              <a:t>A1, A2, ..., An</a:t>
            </a:r>
            <a:r>
              <a:rPr lang="en-US" sz="2000"/>
              <a:t> (R))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57"/>
          <p:cNvSpPr txBox="1"/>
          <p:nvPr>
            <p:ph idx="1" type="body"/>
          </p:nvPr>
        </p:nvSpPr>
        <p:spPr>
          <a:xfrm>
            <a:off x="457200" y="549275"/>
            <a:ext cx="7148830" cy="5805805"/>
          </a:xfrm>
          <a:prstGeom prst="rect">
            <a:avLst/>
          </a:prstGeom>
          <a:noFill/>
          <a:ln>
            <a:noFill/>
          </a:ln>
        </p:spPr>
        <p:txBody>
          <a:bodyPr anchorCtr="0" anchor="t" bIns="45700" lIns="91425" spcFirstLastPara="1" rIns="91425" wrap="square" tIns="45700">
            <a:noAutofit/>
          </a:bodyPr>
          <a:lstStyle/>
          <a:p>
            <a:pPr indent="-273050" lvl="0" marL="273050" rtl="0" algn="l">
              <a:spcBef>
                <a:spcPts val="0"/>
              </a:spcBef>
              <a:spcAft>
                <a:spcPts val="0"/>
              </a:spcAft>
              <a:buSzPts val="2470"/>
              <a:buChar char="⚫"/>
            </a:pPr>
            <a:r>
              <a:rPr lang="en-US"/>
              <a:t>The major steps involved in query processing:</a:t>
            </a:r>
            <a:endParaRPr/>
          </a:p>
          <a:p>
            <a:pPr indent="-116204" lvl="0" marL="273050" rtl="0" algn="l">
              <a:spcBef>
                <a:spcPts val="520"/>
              </a:spcBef>
              <a:spcAft>
                <a:spcPts val="0"/>
              </a:spcAft>
              <a:buSzPts val="2470"/>
              <a:buNone/>
            </a:pPr>
            <a:r>
              <a:t/>
            </a:r>
            <a:endParaRPr/>
          </a:p>
        </p:txBody>
      </p:sp>
      <p:pic>
        <p:nvPicPr>
          <p:cNvPr id="339" name="Google Shape;339;p57"/>
          <p:cNvPicPr preferRelativeResize="0"/>
          <p:nvPr/>
        </p:nvPicPr>
        <p:blipFill rotWithShape="1">
          <a:blip r:embed="rId3">
            <a:alphaModFix/>
          </a:blip>
          <a:srcRect b="0" l="0" r="0" t="0"/>
          <a:stretch/>
        </p:blipFill>
        <p:spPr>
          <a:xfrm>
            <a:off x="457200" y="1713230"/>
            <a:ext cx="7747635" cy="4777105"/>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8" name="Shape 798"/>
        <p:cNvGrpSpPr/>
        <p:nvPr/>
      </p:nvGrpSpPr>
      <p:grpSpPr>
        <a:xfrm>
          <a:off x="0" y="0"/>
          <a:ext cx="0" cy="0"/>
          <a:chOff x="0" y="0"/>
          <a:chExt cx="0" cy="0"/>
        </a:xfrm>
      </p:grpSpPr>
      <p:sp>
        <p:nvSpPr>
          <p:cNvPr id="799" name="Google Shape;799;p120"/>
          <p:cNvSpPr txBox="1"/>
          <p:nvPr>
            <p:ph idx="12" type="sldNum"/>
          </p:nvPr>
        </p:nvSpPr>
        <p:spPr>
          <a:xfrm>
            <a:off x="6934200" y="6400800"/>
            <a:ext cx="19050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990033"/>
              </a:buClr>
              <a:buSzPts val="1400"/>
              <a:buFont typeface="Arial"/>
              <a:buNone/>
            </a:pPr>
            <a:r>
              <a:rPr b="1" lang="en-US" sz="1400">
                <a:solidFill>
                  <a:srgbClr val="990033"/>
                </a:solidFill>
                <a:latin typeface="Arial"/>
                <a:ea typeface="Arial"/>
                <a:cs typeface="Arial"/>
                <a:sym typeface="Arial"/>
              </a:rPr>
              <a:t>Slide 15- </a:t>
            </a:r>
            <a:fld id="{00000000-1234-1234-1234-123412341234}" type="slidenum">
              <a:rPr b="1" lang="en-US" sz="1400">
                <a:solidFill>
                  <a:srgbClr val="990033"/>
                </a:solidFill>
                <a:latin typeface="Arial"/>
                <a:ea typeface="Arial"/>
                <a:cs typeface="Arial"/>
                <a:sym typeface="Arial"/>
              </a:rPr>
              <a:t>‹#›</a:t>
            </a:fld>
            <a:endParaRPr b="1" sz="1400">
              <a:solidFill>
                <a:srgbClr val="990033"/>
              </a:solidFill>
              <a:latin typeface="Arial"/>
              <a:ea typeface="Arial"/>
              <a:cs typeface="Arial"/>
              <a:sym typeface="Arial"/>
            </a:endParaRPr>
          </a:p>
        </p:txBody>
      </p:sp>
      <p:sp>
        <p:nvSpPr>
          <p:cNvPr id="800" name="Google Shape;800;p120"/>
          <p:cNvSpPr txBox="1"/>
          <p:nvPr>
            <p:ph type="title"/>
          </p:nvPr>
        </p:nvSpPr>
        <p:spPr>
          <a:xfrm>
            <a:off x="228600" y="303213"/>
            <a:ext cx="7796213" cy="992187"/>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sz="3200"/>
              <a:t>Using Heuristics in Query Optimization</a:t>
            </a:r>
            <a:endParaRPr/>
          </a:p>
        </p:txBody>
      </p:sp>
      <p:sp>
        <p:nvSpPr>
          <p:cNvPr id="801" name="Google Shape;801;p120"/>
          <p:cNvSpPr txBox="1"/>
          <p:nvPr>
            <p:ph idx="1" type="body"/>
          </p:nvPr>
        </p:nvSpPr>
        <p:spPr>
          <a:xfrm>
            <a:off x="239713" y="1600200"/>
            <a:ext cx="8294687" cy="4572000"/>
          </a:xfrm>
          <a:prstGeom prst="rect">
            <a:avLst/>
          </a:prstGeom>
          <a:noFill/>
          <a:ln>
            <a:noFill/>
          </a:ln>
        </p:spPr>
        <p:txBody>
          <a:bodyPr anchorCtr="0" anchor="t" bIns="45700" lIns="91425" spcFirstLastPara="1" rIns="0" wrap="square" tIns="45700">
            <a:noAutofit/>
          </a:bodyPr>
          <a:lstStyle/>
          <a:p>
            <a:pPr indent="-342900" lvl="0" marL="342900" rtl="0" algn="l">
              <a:lnSpc>
                <a:spcPct val="90000"/>
              </a:lnSpc>
              <a:spcBef>
                <a:spcPts val="0"/>
              </a:spcBef>
              <a:spcAft>
                <a:spcPts val="0"/>
              </a:spcAft>
              <a:buSzPts val="1200"/>
              <a:buChar char="■"/>
            </a:pPr>
            <a:r>
              <a:rPr lang="en-US" sz="2000"/>
              <a:t>General Transformation Rules for Relational Algebra Operations (contd.):</a:t>
            </a:r>
            <a:endParaRPr/>
          </a:p>
          <a:p>
            <a:pPr indent="-342900" lvl="0" marL="342900" rtl="0" algn="l">
              <a:lnSpc>
                <a:spcPct val="90000"/>
              </a:lnSpc>
              <a:spcBef>
                <a:spcPts val="400"/>
              </a:spcBef>
              <a:spcAft>
                <a:spcPts val="0"/>
              </a:spcAft>
              <a:buSzPts val="1200"/>
              <a:buNone/>
            </a:pPr>
            <a:r>
              <a:rPr lang="en-US" sz="2000"/>
              <a:t>5. Commutativity of     ( and x ): The     operation is commutative as is the x operation:</a:t>
            </a:r>
            <a:endParaRPr/>
          </a:p>
          <a:p>
            <a:pPr indent="-285750" lvl="1" marL="742950" rtl="0" algn="l">
              <a:lnSpc>
                <a:spcPct val="90000"/>
              </a:lnSpc>
              <a:spcBef>
                <a:spcPts val="400"/>
              </a:spcBef>
              <a:spcAft>
                <a:spcPts val="0"/>
              </a:spcAft>
              <a:buSzPts val="1100"/>
              <a:buChar char="■"/>
            </a:pPr>
            <a:r>
              <a:rPr lang="en-US" sz="2000"/>
              <a:t>R    </a:t>
            </a:r>
            <a:r>
              <a:rPr baseline="-25000" lang="en-US" sz="2000"/>
              <a:t>C</a:t>
            </a:r>
            <a:r>
              <a:rPr lang="en-US" sz="2000"/>
              <a:t> S = S    </a:t>
            </a:r>
            <a:r>
              <a:rPr baseline="-25000" lang="en-US" sz="2000"/>
              <a:t>C</a:t>
            </a:r>
            <a:r>
              <a:rPr lang="en-US" sz="2000"/>
              <a:t> R;  R x  S = S x  R 	</a:t>
            </a:r>
            <a:endParaRPr/>
          </a:p>
          <a:p>
            <a:pPr indent="-342900" lvl="0" marL="342900" rtl="0" algn="l">
              <a:lnSpc>
                <a:spcPct val="90000"/>
              </a:lnSpc>
              <a:spcBef>
                <a:spcPts val="480"/>
              </a:spcBef>
              <a:spcAft>
                <a:spcPts val="0"/>
              </a:spcAft>
              <a:buSzPts val="1200"/>
              <a:buNone/>
            </a:pPr>
            <a:r>
              <a:rPr lang="en-US" sz="2000"/>
              <a:t>6. Commuting </a:t>
            </a:r>
            <a:r>
              <a:rPr lang="en-US" sz="2400">
                <a:latin typeface="Noto Sans Symbols"/>
                <a:ea typeface="Noto Sans Symbols"/>
                <a:cs typeface="Noto Sans Symbols"/>
                <a:sym typeface="Noto Sans Symbols"/>
              </a:rPr>
              <a:t>σ</a:t>
            </a:r>
            <a:r>
              <a:rPr lang="en-US" sz="2000"/>
              <a:t> with     (or x ): If all the attributes in the selection condition c involve only the attributes of one of the relations being joined—say, R—the two operations can be commuted as follows: </a:t>
            </a:r>
            <a:endParaRPr/>
          </a:p>
          <a:p>
            <a:pPr indent="0" lvl="1" marL="457200" rtl="0" algn="l">
              <a:lnSpc>
                <a:spcPct val="90000"/>
              </a:lnSpc>
              <a:spcBef>
                <a:spcPts val="480"/>
              </a:spcBef>
              <a:spcAft>
                <a:spcPts val="0"/>
              </a:spcAft>
              <a:buSzPts val="1320"/>
              <a:buNone/>
            </a:pPr>
            <a:r>
              <a:rPr lang="en-US" sz="2400">
                <a:latin typeface="Noto Sans Symbols"/>
                <a:ea typeface="Noto Sans Symbols"/>
                <a:cs typeface="Noto Sans Symbols"/>
                <a:sym typeface="Noto Sans Symbols"/>
              </a:rPr>
              <a:t>α) σ</a:t>
            </a:r>
            <a:r>
              <a:rPr baseline="-25000" lang="en-US" sz="2000"/>
              <a:t>c</a:t>
            </a:r>
            <a:r>
              <a:rPr lang="en-US" sz="2000"/>
              <a:t> ( R     S ) =  (</a:t>
            </a:r>
            <a:r>
              <a:rPr lang="en-US" sz="2400">
                <a:latin typeface="Noto Sans Symbols"/>
                <a:ea typeface="Noto Sans Symbols"/>
                <a:cs typeface="Noto Sans Symbols"/>
                <a:sym typeface="Noto Sans Symbols"/>
              </a:rPr>
              <a:t>σ</a:t>
            </a:r>
            <a:r>
              <a:rPr baseline="-25000" lang="en-US" sz="2000"/>
              <a:t>c</a:t>
            </a:r>
            <a:r>
              <a:rPr lang="en-US" sz="2000"/>
              <a:t> (R))     S</a:t>
            </a:r>
            <a:endParaRPr/>
          </a:p>
          <a:p>
            <a:pPr indent="-342900" lvl="0" marL="342900" rtl="0" algn="l">
              <a:lnSpc>
                <a:spcPct val="90000"/>
              </a:lnSpc>
              <a:spcBef>
                <a:spcPts val="400"/>
              </a:spcBef>
              <a:spcAft>
                <a:spcPts val="0"/>
              </a:spcAft>
              <a:buSzPts val="1200"/>
              <a:buChar char="■"/>
            </a:pPr>
            <a:r>
              <a:rPr lang="en-US" sz="2000"/>
              <a:t>Alternatively, if the selection condition c can be written as (c1 and c2), where condition c1 involves only the attributes of R and condition c2 involves only the attributes of S, the operations commute as follows: </a:t>
            </a:r>
            <a:endParaRPr/>
          </a:p>
          <a:p>
            <a:pPr indent="0" lvl="1" marL="457200" rtl="0" algn="l">
              <a:lnSpc>
                <a:spcPct val="90000"/>
              </a:lnSpc>
              <a:spcBef>
                <a:spcPts val="480"/>
              </a:spcBef>
              <a:spcAft>
                <a:spcPts val="0"/>
              </a:spcAft>
              <a:buSzPts val="1320"/>
              <a:buNone/>
            </a:pPr>
            <a:r>
              <a:rPr lang="en-US" sz="2400">
                <a:latin typeface="Noto Sans Symbols"/>
                <a:ea typeface="Noto Sans Symbols"/>
                <a:cs typeface="Noto Sans Symbols"/>
                <a:sym typeface="Noto Sans Symbols"/>
              </a:rPr>
              <a:t>β) σ</a:t>
            </a:r>
            <a:r>
              <a:rPr baseline="-25000" lang="en-US" sz="2000"/>
              <a:t>c</a:t>
            </a:r>
            <a:r>
              <a:rPr lang="en-US" sz="2000"/>
              <a:t> ( R     S )  =  (</a:t>
            </a:r>
            <a:r>
              <a:rPr lang="en-US" sz="2400">
                <a:latin typeface="Noto Sans Symbols"/>
                <a:ea typeface="Noto Sans Symbols"/>
                <a:cs typeface="Noto Sans Symbols"/>
                <a:sym typeface="Noto Sans Symbols"/>
              </a:rPr>
              <a:t>σ</a:t>
            </a:r>
            <a:r>
              <a:rPr baseline="-25000" lang="en-US" sz="2000"/>
              <a:t>c1</a:t>
            </a:r>
            <a:r>
              <a:rPr lang="en-US" sz="2000"/>
              <a:t> (R))     (</a:t>
            </a:r>
            <a:r>
              <a:rPr lang="en-US" sz="2400">
                <a:latin typeface="Noto Sans Symbols"/>
                <a:ea typeface="Noto Sans Symbols"/>
                <a:cs typeface="Noto Sans Symbols"/>
                <a:sym typeface="Noto Sans Symbols"/>
              </a:rPr>
              <a:t>σ</a:t>
            </a:r>
            <a:r>
              <a:rPr baseline="-25000" lang="en-US" sz="2000"/>
              <a:t>c2</a:t>
            </a:r>
            <a:r>
              <a:rPr lang="en-US" sz="2000"/>
              <a:t> (S)) </a:t>
            </a:r>
            <a:endParaRPr/>
          </a:p>
        </p:txBody>
      </p:sp>
      <p:grpSp>
        <p:nvGrpSpPr>
          <p:cNvPr id="802" name="Google Shape;802;p120"/>
          <p:cNvGrpSpPr/>
          <p:nvPr/>
        </p:nvGrpSpPr>
        <p:grpSpPr>
          <a:xfrm>
            <a:off x="4419600" y="2263775"/>
            <a:ext cx="219075" cy="174625"/>
            <a:chOff x="377" y="2904"/>
            <a:chExt cx="154" cy="110"/>
          </a:xfrm>
        </p:grpSpPr>
        <p:cxnSp>
          <p:nvCxnSpPr>
            <p:cNvPr id="803" name="Google Shape;803;p120"/>
            <p:cNvCxnSpPr/>
            <p:nvPr/>
          </p:nvCxnSpPr>
          <p:spPr>
            <a:xfrm>
              <a:off x="381" y="2904"/>
              <a:ext cx="0" cy="110"/>
            </a:xfrm>
            <a:prstGeom prst="straightConnector1">
              <a:avLst/>
            </a:prstGeom>
            <a:noFill/>
            <a:ln cap="flat" cmpd="sng" w="15875">
              <a:solidFill>
                <a:schemeClr val="lt2"/>
              </a:solidFill>
              <a:prstDash val="solid"/>
              <a:round/>
              <a:headEnd len="sm" w="sm" type="none"/>
              <a:tailEnd len="sm" w="sm" type="none"/>
            </a:ln>
          </p:spPr>
        </p:cxnSp>
        <p:cxnSp>
          <p:nvCxnSpPr>
            <p:cNvPr id="804" name="Google Shape;804;p120"/>
            <p:cNvCxnSpPr/>
            <p:nvPr/>
          </p:nvCxnSpPr>
          <p:spPr>
            <a:xfrm>
              <a:off x="527" y="2904"/>
              <a:ext cx="0" cy="110"/>
            </a:xfrm>
            <a:prstGeom prst="straightConnector1">
              <a:avLst/>
            </a:prstGeom>
            <a:noFill/>
            <a:ln cap="flat" cmpd="sng" w="15875">
              <a:solidFill>
                <a:schemeClr val="lt2"/>
              </a:solidFill>
              <a:prstDash val="solid"/>
              <a:round/>
              <a:headEnd len="sm" w="sm" type="none"/>
              <a:tailEnd len="sm" w="sm" type="none"/>
            </a:ln>
          </p:spPr>
        </p:cxnSp>
        <p:cxnSp>
          <p:nvCxnSpPr>
            <p:cNvPr id="805" name="Google Shape;805;p120"/>
            <p:cNvCxnSpPr/>
            <p:nvPr/>
          </p:nvCxnSpPr>
          <p:spPr>
            <a:xfrm>
              <a:off x="385" y="2904"/>
              <a:ext cx="138" cy="110"/>
            </a:xfrm>
            <a:prstGeom prst="straightConnector1">
              <a:avLst/>
            </a:prstGeom>
            <a:noFill/>
            <a:ln cap="flat" cmpd="sng" w="15875">
              <a:solidFill>
                <a:schemeClr val="lt2"/>
              </a:solidFill>
              <a:prstDash val="solid"/>
              <a:round/>
              <a:headEnd len="sm" w="sm" type="none"/>
              <a:tailEnd len="sm" w="sm" type="none"/>
            </a:ln>
          </p:spPr>
        </p:cxnSp>
        <p:cxnSp>
          <p:nvCxnSpPr>
            <p:cNvPr id="806" name="Google Shape;806;p120"/>
            <p:cNvCxnSpPr/>
            <p:nvPr/>
          </p:nvCxnSpPr>
          <p:spPr>
            <a:xfrm flipH="1">
              <a:off x="377" y="2904"/>
              <a:ext cx="154" cy="110"/>
            </a:xfrm>
            <a:prstGeom prst="straightConnector1">
              <a:avLst/>
            </a:prstGeom>
            <a:noFill/>
            <a:ln cap="flat" cmpd="sng" w="15875">
              <a:solidFill>
                <a:schemeClr val="lt2"/>
              </a:solidFill>
              <a:prstDash val="solid"/>
              <a:round/>
              <a:headEnd len="sm" w="sm" type="none"/>
              <a:tailEnd len="sm" w="sm" type="none"/>
            </a:ln>
          </p:spPr>
        </p:cxnSp>
      </p:grpSp>
      <p:grpSp>
        <p:nvGrpSpPr>
          <p:cNvPr id="807" name="Google Shape;807;p120"/>
          <p:cNvGrpSpPr/>
          <p:nvPr/>
        </p:nvGrpSpPr>
        <p:grpSpPr>
          <a:xfrm>
            <a:off x="2590800" y="2286000"/>
            <a:ext cx="219075" cy="174625"/>
            <a:chOff x="377" y="2904"/>
            <a:chExt cx="154" cy="110"/>
          </a:xfrm>
        </p:grpSpPr>
        <p:cxnSp>
          <p:nvCxnSpPr>
            <p:cNvPr id="808" name="Google Shape;808;p120"/>
            <p:cNvCxnSpPr/>
            <p:nvPr/>
          </p:nvCxnSpPr>
          <p:spPr>
            <a:xfrm>
              <a:off x="381" y="2904"/>
              <a:ext cx="0" cy="110"/>
            </a:xfrm>
            <a:prstGeom prst="straightConnector1">
              <a:avLst/>
            </a:prstGeom>
            <a:noFill/>
            <a:ln cap="flat" cmpd="sng" w="15875">
              <a:solidFill>
                <a:schemeClr val="lt2"/>
              </a:solidFill>
              <a:prstDash val="solid"/>
              <a:round/>
              <a:headEnd len="sm" w="sm" type="none"/>
              <a:tailEnd len="sm" w="sm" type="none"/>
            </a:ln>
          </p:spPr>
        </p:cxnSp>
        <p:cxnSp>
          <p:nvCxnSpPr>
            <p:cNvPr id="809" name="Google Shape;809;p120"/>
            <p:cNvCxnSpPr/>
            <p:nvPr/>
          </p:nvCxnSpPr>
          <p:spPr>
            <a:xfrm>
              <a:off x="527" y="2904"/>
              <a:ext cx="0" cy="110"/>
            </a:xfrm>
            <a:prstGeom prst="straightConnector1">
              <a:avLst/>
            </a:prstGeom>
            <a:noFill/>
            <a:ln cap="flat" cmpd="sng" w="15875">
              <a:solidFill>
                <a:schemeClr val="lt2"/>
              </a:solidFill>
              <a:prstDash val="solid"/>
              <a:round/>
              <a:headEnd len="sm" w="sm" type="none"/>
              <a:tailEnd len="sm" w="sm" type="none"/>
            </a:ln>
          </p:spPr>
        </p:cxnSp>
        <p:cxnSp>
          <p:nvCxnSpPr>
            <p:cNvPr id="810" name="Google Shape;810;p120"/>
            <p:cNvCxnSpPr/>
            <p:nvPr/>
          </p:nvCxnSpPr>
          <p:spPr>
            <a:xfrm>
              <a:off x="385" y="2904"/>
              <a:ext cx="138" cy="110"/>
            </a:xfrm>
            <a:prstGeom prst="straightConnector1">
              <a:avLst/>
            </a:prstGeom>
            <a:noFill/>
            <a:ln cap="flat" cmpd="sng" w="15875">
              <a:solidFill>
                <a:schemeClr val="lt2"/>
              </a:solidFill>
              <a:prstDash val="solid"/>
              <a:round/>
              <a:headEnd len="sm" w="sm" type="none"/>
              <a:tailEnd len="sm" w="sm" type="none"/>
            </a:ln>
          </p:spPr>
        </p:cxnSp>
        <p:cxnSp>
          <p:nvCxnSpPr>
            <p:cNvPr id="811" name="Google Shape;811;p120"/>
            <p:cNvCxnSpPr/>
            <p:nvPr/>
          </p:nvCxnSpPr>
          <p:spPr>
            <a:xfrm flipH="1">
              <a:off x="377" y="2904"/>
              <a:ext cx="154" cy="110"/>
            </a:xfrm>
            <a:prstGeom prst="straightConnector1">
              <a:avLst/>
            </a:prstGeom>
            <a:noFill/>
            <a:ln cap="flat" cmpd="sng" w="15875">
              <a:solidFill>
                <a:schemeClr val="lt2"/>
              </a:solidFill>
              <a:prstDash val="solid"/>
              <a:round/>
              <a:headEnd len="sm" w="sm" type="none"/>
              <a:tailEnd len="sm" w="sm" type="none"/>
            </a:ln>
          </p:spPr>
        </p:cxnSp>
      </p:grpSp>
      <p:grpSp>
        <p:nvGrpSpPr>
          <p:cNvPr id="812" name="Google Shape;812;p120"/>
          <p:cNvGrpSpPr/>
          <p:nvPr/>
        </p:nvGrpSpPr>
        <p:grpSpPr>
          <a:xfrm>
            <a:off x="1295400" y="2881313"/>
            <a:ext cx="212725" cy="174625"/>
            <a:chOff x="377" y="2904"/>
            <a:chExt cx="154" cy="110"/>
          </a:xfrm>
        </p:grpSpPr>
        <p:cxnSp>
          <p:nvCxnSpPr>
            <p:cNvPr id="813" name="Google Shape;813;p120"/>
            <p:cNvCxnSpPr/>
            <p:nvPr/>
          </p:nvCxnSpPr>
          <p:spPr>
            <a:xfrm>
              <a:off x="381" y="2904"/>
              <a:ext cx="0" cy="110"/>
            </a:xfrm>
            <a:prstGeom prst="straightConnector1">
              <a:avLst/>
            </a:prstGeom>
            <a:noFill/>
            <a:ln cap="flat" cmpd="sng" w="15875">
              <a:solidFill>
                <a:schemeClr val="lt2"/>
              </a:solidFill>
              <a:prstDash val="solid"/>
              <a:round/>
              <a:headEnd len="sm" w="sm" type="none"/>
              <a:tailEnd len="sm" w="sm" type="none"/>
            </a:ln>
          </p:spPr>
        </p:cxnSp>
        <p:cxnSp>
          <p:nvCxnSpPr>
            <p:cNvPr id="814" name="Google Shape;814;p120"/>
            <p:cNvCxnSpPr/>
            <p:nvPr/>
          </p:nvCxnSpPr>
          <p:spPr>
            <a:xfrm>
              <a:off x="527" y="2904"/>
              <a:ext cx="0" cy="110"/>
            </a:xfrm>
            <a:prstGeom prst="straightConnector1">
              <a:avLst/>
            </a:prstGeom>
            <a:noFill/>
            <a:ln cap="flat" cmpd="sng" w="15875">
              <a:solidFill>
                <a:schemeClr val="lt2"/>
              </a:solidFill>
              <a:prstDash val="solid"/>
              <a:round/>
              <a:headEnd len="sm" w="sm" type="none"/>
              <a:tailEnd len="sm" w="sm" type="none"/>
            </a:ln>
          </p:spPr>
        </p:cxnSp>
        <p:cxnSp>
          <p:nvCxnSpPr>
            <p:cNvPr id="815" name="Google Shape;815;p120"/>
            <p:cNvCxnSpPr/>
            <p:nvPr/>
          </p:nvCxnSpPr>
          <p:spPr>
            <a:xfrm>
              <a:off x="385" y="2904"/>
              <a:ext cx="138" cy="110"/>
            </a:xfrm>
            <a:prstGeom prst="straightConnector1">
              <a:avLst/>
            </a:prstGeom>
            <a:noFill/>
            <a:ln cap="flat" cmpd="sng" w="15875">
              <a:solidFill>
                <a:schemeClr val="lt2"/>
              </a:solidFill>
              <a:prstDash val="solid"/>
              <a:round/>
              <a:headEnd len="sm" w="sm" type="none"/>
              <a:tailEnd len="sm" w="sm" type="none"/>
            </a:ln>
          </p:spPr>
        </p:cxnSp>
        <p:cxnSp>
          <p:nvCxnSpPr>
            <p:cNvPr id="816" name="Google Shape;816;p120"/>
            <p:cNvCxnSpPr/>
            <p:nvPr/>
          </p:nvCxnSpPr>
          <p:spPr>
            <a:xfrm flipH="1">
              <a:off x="377" y="2904"/>
              <a:ext cx="154" cy="110"/>
            </a:xfrm>
            <a:prstGeom prst="straightConnector1">
              <a:avLst/>
            </a:prstGeom>
            <a:noFill/>
            <a:ln cap="flat" cmpd="sng" w="15875">
              <a:solidFill>
                <a:schemeClr val="lt2"/>
              </a:solidFill>
              <a:prstDash val="solid"/>
              <a:round/>
              <a:headEnd len="sm" w="sm" type="none"/>
              <a:tailEnd len="sm" w="sm" type="none"/>
            </a:ln>
          </p:spPr>
        </p:cxnSp>
      </p:grpSp>
      <p:grpSp>
        <p:nvGrpSpPr>
          <p:cNvPr id="817" name="Google Shape;817;p120"/>
          <p:cNvGrpSpPr/>
          <p:nvPr/>
        </p:nvGrpSpPr>
        <p:grpSpPr>
          <a:xfrm>
            <a:off x="2438400" y="2873375"/>
            <a:ext cx="219075" cy="174625"/>
            <a:chOff x="377" y="2904"/>
            <a:chExt cx="154" cy="110"/>
          </a:xfrm>
        </p:grpSpPr>
        <p:cxnSp>
          <p:nvCxnSpPr>
            <p:cNvPr id="818" name="Google Shape;818;p120"/>
            <p:cNvCxnSpPr/>
            <p:nvPr/>
          </p:nvCxnSpPr>
          <p:spPr>
            <a:xfrm>
              <a:off x="381" y="2904"/>
              <a:ext cx="0" cy="110"/>
            </a:xfrm>
            <a:prstGeom prst="straightConnector1">
              <a:avLst/>
            </a:prstGeom>
            <a:noFill/>
            <a:ln cap="flat" cmpd="sng" w="15875">
              <a:solidFill>
                <a:schemeClr val="lt2"/>
              </a:solidFill>
              <a:prstDash val="solid"/>
              <a:round/>
              <a:headEnd len="sm" w="sm" type="none"/>
              <a:tailEnd len="sm" w="sm" type="none"/>
            </a:ln>
          </p:spPr>
        </p:cxnSp>
        <p:cxnSp>
          <p:nvCxnSpPr>
            <p:cNvPr id="819" name="Google Shape;819;p120"/>
            <p:cNvCxnSpPr/>
            <p:nvPr/>
          </p:nvCxnSpPr>
          <p:spPr>
            <a:xfrm>
              <a:off x="527" y="2904"/>
              <a:ext cx="0" cy="110"/>
            </a:xfrm>
            <a:prstGeom prst="straightConnector1">
              <a:avLst/>
            </a:prstGeom>
            <a:noFill/>
            <a:ln cap="flat" cmpd="sng" w="15875">
              <a:solidFill>
                <a:schemeClr val="lt2"/>
              </a:solidFill>
              <a:prstDash val="solid"/>
              <a:round/>
              <a:headEnd len="sm" w="sm" type="none"/>
              <a:tailEnd len="sm" w="sm" type="none"/>
            </a:ln>
          </p:spPr>
        </p:cxnSp>
        <p:cxnSp>
          <p:nvCxnSpPr>
            <p:cNvPr id="820" name="Google Shape;820;p120"/>
            <p:cNvCxnSpPr/>
            <p:nvPr/>
          </p:nvCxnSpPr>
          <p:spPr>
            <a:xfrm>
              <a:off x="385" y="2904"/>
              <a:ext cx="138" cy="110"/>
            </a:xfrm>
            <a:prstGeom prst="straightConnector1">
              <a:avLst/>
            </a:prstGeom>
            <a:noFill/>
            <a:ln cap="flat" cmpd="sng" w="15875">
              <a:solidFill>
                <a:schemeClr val="lt2"/>
              </a:solidFill>
              <a:prstDash val="solid"/>
              <a:round/>
              <a:headEnd len="sm" w="sm" type="none"/>
              <a:tailEnd len="sm" w="sm" type="none"/>
            </a:ln>
          </p:spPr>
        </p:cxnSp>
        <p:cxnSp>
          <p:nvCxnSpPr>
            <p:cNvPr id="821" name="Google Shape;821;p120"/>
            <p:cNvCxnSpPr/>
            <p:nvPr/>
          </p:nvCxnSpPr>
          <p:spPr>
            <a:xfrm flipH="1">
              <a:off x="377" y="2904"/>
              <a:ext cx="154" cy="110"/>
            </a:xfrm>
            <a:prstGeom prst="straightConnector1">
              <a:avLst/>
            </a:prstGeom>
            <a:noFill/>
            <a:ln cap="flat" cmpd="sng" w="15875">
              <a:solidFill>
                <a:schemeClr val="lt2"/>
              </a:solidFill>
              <a:prstDash val="solid"/>
              <a:round/>
              <a:headEnd len="sm" w="sm" type="none"/>
              <a:tailEnd len="sm" w="sm" type="none"/>
            </a:ln>
          </p:spPr>
        </p:cxnSp>
      </p:grpSp>
      <p:grpSp>
        <p:nvGrpSpPr>
          <p:cNvPr id="822" name="Google Shape;822;p120"/>
          <p:cNvGrpSpPr/>
          <p:nvPr/>
        </p:nvGrpSpPr>
        <p:grpSpPr>
          <a:xfrm>
            <a:off x="2743200" y="3330575"/>
            <a:ext cx="219075" cy="174625"/>
            <a:chOff x="377" y="2904"/>
            <a:chExt cx="154" cy="110"/>
          </a:xfrm>
        </p:grpSpPr>
        <p:cxnSp>
          <p:nvCxnSpPr>
            <p:cNvPr id="823" name="Google Shape;823;p120"/>
            <p:cNvCxnSpPr/>
            <p:nvPr/>
          </p:nvCxnSpPr>
          <p:spPr>
            <a:xfrm>
              <a:off x="381" y="2904"/>
              <a:ext cx="0" cy="110"/>
            </a:xfrm>
            <a:prstGeom prst="straightConnector1">
              <a:avLst/>
            </a:prstGeom>
            <a:noFill/>
            <a:ln cap="flat" cmpd="sng" w="15875">
              <a:solidFill>
                <a:schemeClr val="lt2"/>
              </a:solidFill>
              <a:prstDash val="solid"/>
              <a:round/>
              <a:headEnd len="sm" w="sm" type="none"/>
              <a:tailEnd len="sm" w="sm" type="none"/>
            </a:ln>
          </p:spPr>
        </p:cxnSp>
        <p:cxnSp>
          <p:nvCxnSpPr>
            <p:cNvPr id="824" name="Google Shape;824;p120"/>
            <p:cNvCxnSpPr/>
            <p:nvPr/>
          </p:nvCxnSpPr>
          <p:spPr>
            <a:xfrm>
              <a:off x="527" y="2904"/>
              <a:ext cx="0" cy="110"/>
            </a:xfrm>
            <a:prstGeom prst="straightConnector1">
              <a:avLst/>
            </a:prstGeom>
            <a:noFill/>
            <a:ln cap="flat" cmpd="sng" w="15875">
              <a:solidFill>
                <a:schemeClr val="lt2"/>
              </a:solidFill>
              <a:prstDash val="solid"/>
              <a:round/>
              <a:headEnd len="sm" w="sm" type="none"/>
              <a:tailEnd len="sm" w="sm" type="none"/>
            </a:ln>
          </p:spPr>
        </p:cxnSp>
        <p:cxnSp>
          <p:nvCxnSpPr>
            <p:cNvPr id="825" name="Google Shape;825;p120"/>
            <p:cNvCxnSpPr/>
            <p:nvPr/>
          </p:nvCxnSpPr>
          <p:spPr>
            <a:xfrm>
              <a:off x="385" y="2904"/>
              <a:ext cx="138" cy="110"/>
            </a:xfrm>
            <a:prstGeom prst="straightConnector1">
              <a:avLst/>
            </a:prstGeom>
            <a:noFill/>
            <a:ln cap="flat" cmpd="sng" w="15875">
              <a:solidFill>
                <a:schemeClr val="lt2"/>
              </a:solidFill>
              <a:prstDash val="solid"/>
              <a:round/>
              <a:headEnd len="sm" w="sm" type="none"/>
              <a:tailEnd len="sm" w="sm" type="none"/>
            </a:ln>
          </p:spPr>
        </p:cxnSp>
        <p:cxnSp>
          <p:nvCxnSpPr>
            <p:cNvPr id="826" name="Google Shape;826;p120"/>
            <p:cNvCxnSpPr/>
            <p:nvPr/>
          </p:nvCxnSpPr>
          <p:spPr>
            <a:xfrm flipH="1">
              <a:off x="377" y="2904"/>
              <a:ext cx="154" cy="110"/>
            </a:xfrm>
            <a:prstGeom prst="straightConnector1">
              <a:avLst/>
            </a:prstGeom>
            <a:noFill/>
            <a:ln cap="flat" cmpd="sng" w="15875">
              <a:solidFill>
                <a:schemeClr val="lt2"/>
              </a:solidFill>
              <a:prstDash val="solid"/>
              <a:round/>
              <a:headEnd len="sm" w="sm" type="none"/>
              <a:tailEnd len="sm" w="sm" type="none"/>
            </a:ln>
          </p:spPr>
        </p:cxnSp>
      </p:grpSp>
      <p:grpSp>
        <p:nvGrpSpPr>
          <p:cNvPr id="827" name="Google Shape;827;p120"/>
          <p:cNvGrpSpPr/>
          <p:nvPr/>
        </p:nvGrpSpPr>
        <p:grpSpPr>
          <a:xfrm>
            <a:off x="1838325" y="4191000"/>
            <a:ext cx="219075" cy="174625"/>
            <a:chOff x="377" y="2904"/>
            <a:chExt cx="154" cy="110"/>
          </a:xfrm>
        </p:grpSpPr>
        <p:cxnSp>
          <p:nvCxnSpPr>
            <p:cNvPr id="828" name="Google Shape;828;p120"/>
            <p:cNvCxnSpPr/>
            <p:nvPr/>
          </p:nvCxnSpPr>
          <p:spPr>
            <a:xfrm>
              <a:off x="381" y="2904"/>
              <a:ext cx="0" cy="110"/>
            </a:xfrm>
            <a:prstGeom prst="straightConnector1">
              <a:avLst/>
            </a:prstGeom>
            <a:noFill/>
            <a:ln cap="flat" cmpd="sng" w="15875">
              <a:solidFill>
                <a:schemeClr val="lt2"/>
              </a:solidFill>
              <a:prstDash val="solid"/>
              <a:round/>
              <a:headEnd len="sm" w="sm" type="none"/>
              <a:tailEnd len="sm" w="sm" type="none"/>
            </a:ln>
          </p:spPr>
        </p:cxnSp>
        <p:cxnSp>
          <p:nvCxnSpPr>
            <p:cNvPr id="829" name="Google Shape;829;p120"/>
            <p:cNvCxnSpPr/>
            <p:nvPr/>
          </p:nvCxnSpPr>
          <p:spPr>
            <a:xfrm>
              <a:off x="527" y="2904"/>
              <a:ext cx="0" cy="110"/>
            </a:xfrm>
            <a:prstGeom prst="straightConnector1">
              <a:avLst/>
            </a:prstGeom>
            <a:noFill/>
            <a:ln cap="flat" cmpd="sng" w="15875">
              <a:solidFill>
                <a:schemeClr val="lt2"/>
              </a:solidFill>
              <a:prstDash val="solid"/>
              <a:round/>
              <a:headEnd len="sm" w="sm" type="none"/>
              <a:tailEnd len="sm" w="sm" type="none"/>
            </a:ln>
          </p:spPr>
        </p:cxnSp>
        <p:cxnSp>
          <p:nvCxnSpPr>
            <p:cNvPr id="830" name="Google Shape;830;p120"/>
            <p:cNvCxnSpPr/>
            <p:nvPr/>
          </p:nvCxnSpPr>
          <p:spPr>
            <a:xfrm>
              <a:off x="385" y="2904"/>
              <a:ext cx="138" cy="110"/>
            </a:xfrm>
            <a:prstGeom prst="straightConnector1">
              <a:avLst/>
            </a:prstGeom>
            <a:noFill/>
            <a:ln cap="flat" cmpd="sng" w="15875">
              <a:solidFill>
                <a:schemeClr val="lt2"/>
              </a:solidFill>
              <a:prstDash val="solid"/>
              <a:round/>
              <a:headEnd len="sm" w="sm" type="none"/>
              <a:tailEnd len="sm" w="sm" type="none"/>
            </a:ln>
          </p:spPr>
        </p:cxnSp>
        <p:cxnSp>
          <p:nvCxnSpPr>
            <p:cNvPr id="831" name="Google Shape;831;p120"/>
            <p:cNvCxnSpPr/>
            <p:nvPr/>
          </p:nvCxnSpPr>
          <p:spPr>
            <a:xfrm flipH="1">
              <a:off x="377" y="2904"/>
              <a:ext cx="154" cy="110"/>
            </a:xfrm>
            <a:prstGeom prst="straightConnector1">
              <a:avLst/>
            </a:prstGeom>
            <a:noFill/>
            <a:ln cap="flat" cmpd="sng" w="15875">
              <a:solidFill>
                <a:schemeClr val="lt2"/>
              </a:solidFill>
              <a:prstDash val="solid"/>
              <a:round/>
              <a:headEnd len="sm" w="sm" type="none"/>
              <a:tailEnd len="sm" w="sm" type="none"/>
            </a:ln>
          </p:spPr>
        </p:cxnSp>
      </p:grpSp>
      <p:grpSp>
        <p:nvGrpSpPr>
          <p:cNvPr id="832" name="Google Shape;832;p120"/>
          <p:cNvGrpSpPr/>
          <p:nvPr/>
        </p:nvGrpSpPr>
        <p:grpSpPr>
          <a:xfrm>
            <a:off x="3733800" y="4191000"/>
            <a:ext cx="219075" cy="174625"/>
            <a:chOff x="377" y="2904"/>
            <a:chExt cx="154" cy="110"/>
          </a:xfrm>
        </p:grpSpPr>
        <p:cxnSp>
          <p:nvCxnSpPr>
            <p:cNvPr id="833" name="Google Shape;833;p120"/>
            <p:cNvCxnSpPr/>
            <p:nvPr/>
          </p:nvCxnSpPr>
          <p:spPr>
            <a:xfrm>
              <a:off x="381" y="2904"/>
              <a:ext cx="0" cy="110"/>
            </a:xfrm>
            <a:prstGeom prst="straightConnector1">
              <a:avLst/>
            </a:prstGeom>
            <a:noFill/>
            <a:ln cap="flat" cmpd="sng" w="15875">
              <a:solidFill>
                <a:schemeClr val="lt2"/>
              </a:solidFill>
              <a:prstDash val="solid"/>
              <a:round/>
              <a:headEnd len="sm" w="sm" type="none"/>
              <a:tailEnd len="sm" w="sm" type="none"/>
            </a:ln>
          </p:spPr>
        </p:cxnSp>
        <p:cxnSp>
          <p:nvCxnSpPr>
            <p:cNvPr id="834" name="Google Shape;834;p120"/>
            <p:cNvCxnSpPr/>
            <p:nvPr/>
          </p:nvCxnSpPr>
          <p:spPr>
            <a:xfrm>
              <a:off x="527" y="2904"/>
              <a:ext cx="0" cy="110"/>
            </a:xfrm>
            <a:prstGeom prst="straightConnector1">
              <a:avLst/>
            </a:prstGeom>
            <a:noFill/>
            <a:ln cap="flat" cmpd="sng" w="15875">
              <a:solidFill>
                <a:schemeClr val="lt2"/>
              </a:solidFill>
              <a:prstDash val="solid"/>
              <a:round/>
              <a:headEnd len="sm" w="sm" type="none"/>
              <a:tailEnd len="sm" w="sm" type="none"/>
            </a:ln>
          </p:spPr>
        </p:cxnSp>
        <p:cxnSp>
          <p:nvCxnSpPr>
            <p:cNvPr id="835" name="Google Shape;835;p120"/>
            <p:cNvCxnSpPr/>
            <p:nvPr/>
          </p:nvCxnSpPr>
          <p:spPr>
            <a:xfrm>
              <a:off x="385" y="2904"/>
              <a:ext cx="138" cy="110"/>
            </a:xfrm>
            <a:prstGeom prst="straightConnector1">
              <a:avLst/>
            </a:prstGeom>
            <a:noFill/>
            <a:ln cap="flat" cmpd="sng" w="15875">
              <a:solidFill>
                <a:schemeClr val="lt2"/>
              </a:solidFill>
              <a:prstDash val="solid"/>
              <a:round/>
              <a:headEnd len="sm" w="sm" type="none"/>
              <a:tailEnd len="sm" w="sm" type="none"/>
            </a:ln>
          </p:spPr>
        </p:cxnSp>
        <p:cxnSp>
          <p:nvCxnSpPr>
            <p:cNvPr id="836" name="Google Shape;836;p120"/>
            <p:cNvCxnSpPr/>
            <p:nvPr/>
          </p:nvCxnSpPr>
          <p:spPr>
            <a:xfrm flipH="1">
              <a:off x="377" y="2904"/>
              <a:ext cx="154" cy="110"/>
            </a:xfrm>
            <a:prstGeom prst="straightConnector1">
              <a:avLst/>
            </a:prstGeom>
            <a:noFill/>
            <a:ln cap="flat" cmpd="sng" w="15875">
              <a:solidFill>
                <a:schemeClr val="lt2"/>
              </a:solidFill>
              <a:prstDash val="solid"/>
              <a:round/>
              <a:headEnd len="sm" w="sm" type="none"/>
              <a:tailEnd len="sm" w="sm" type="none"/>
            </a:ln>
          </p:spPr>
        </p:cxnSp>
      </p:grpSp>
      <p:grpSp>
        <p:nvGrpSpPr>
          <p:cNvPr id="837" name="Google Shape;837;p120"/>
          <p:cNvGrpSpPr/>
          <p:nvPr/>
        </p:nvGrpSpPr>
        <p:grpSpPr>
          <a:xfrm>
            <a:off x="3886200" y="5486400"/>
            <a:ext cx="219075" cy="174625"/>
            <a:chOff x="377" y="2904"/>
            <a:chExt cx="154" cy="110"/>
          </a:xfrm>
        </p:grpSpPr>
        <p:cxnSp>
          <p:nvCxnSpPr>
            <p:cNvPr id="838" name="Google Shape;838;p120"/>
            <p:cNvCxnSpPr/>
            <p:nvPr/>
          </p:nvCxnSpPr>
          <p:spPr>
            <a:xfrm>
              <a:off x="381" y="2904"/>
              <a:ext cx="0" cy="110"/>
            </a:xfrm>
            <a:prstGeom prst="straightConnector1">
              <a:avLst/>
            </a:prstGeom>
            <a:noFill/>
            <a:ln cap="flat" cmpd="sng" w="15875">
              <a:solidFill>
                <a:schemeClr val="lt2"/>
              </a:solidFill>
              <a:prstDash val="solid"/>
              <a:round/>
              <a:headEnd len="sm" w="sm" type="none"/>
              <a:tailEnd len="sm" w="sm" type="none"/>
            </a:ln>
          </p:spPr>
        </p:cxnSp>
        <p:cxnSp>
          <p:nvCxnSpPr>
            <p:cNvPr id="839" name="Google Shape;839;p120"/>
            <p:cNvCxnSpPr/>
            <p:nvPr/>
          </p:nvCxnSpPr>
          <p:spPr>
            <a:xfrm>
              <a:off x="527" y="2904"/>
              <a:ext cx="0" cy="110"/>
            </a:xfrm>
            <a:prstGeom prst="straightConnector1">
              <a:avLst/>
            </a:prstGeom>
            <a:noFill/>
            <a:ln cap="flat" cmpd="sng" w="15875">
              <a:solidFill>
                <a:schemeClr val="lt2"/>
              </a:solidFill>
              <a:prstDash val="solid"/>
              <a:round/>
              <a:headEnd len="sm" w="sm" type="none"/>
              <a:tailEnd len="sm" w="sm" type="none"/>
            </a:ln>
          </p:spPr>
        </p:cxnSp>
        <p:cxnSp>
          <p:nvCxnSpPr>
            <p:cNvPr id="840" name="Google Shape;840;p120"/>
            <p:cNvCxnSpPr/>
            <p:nvPr/>
          </p:nvCxnSpPr>
          <p:spPr>
            <a:xfrm>
              <a:off x="385" y="2904"/>
              <a:ext cx="138" cy="110"/>
            </a:xfrm>
            <a:prstGeom prst="straightConnector1">
              <a:avLst/>
            </a:prstGeom>
            <a:noFill/>
            <a:ln cap="flat" cmpd="sng" w="15875">
              <a:solidFill>
                <a:schemeClr val="lt2"/>
              </a:solidFill>
              <a:prstDash val="solid"/>
              <a:round/>
              <a:headEnd len="sm" w="sm" type="none"/>
              <a:tailEnd len="sm" w="sm" type="none"/>
            </a:ln>
          </p:spPr>
        </p:cxnSp>
        <p:cxnSp>
          <p:nvCxnSpPr>
            <p:cNvPr id="841" name="Google Shape;841;p120"/>
            <p:cNvCxnSpPr/>
            <p:nvPr/>
          </p:nvCxnSpPr>
          <p:spPr>
            <a:xfrm flipH="1">
              <a:off x="377" y="2904"/>
              <a:ext cx="154" cy="110"/>
            </a:xfrm>
            <a:prstGeom prst="straightConnector1">
              <a:avLst/>
            </a:prstGeom>
            <a:noFill/>
            <a:ln cap="flat" cmpd="sng" w="15875">
              <a:solidFill>
                <a:schemeClr val="lt2"/>
              </a:solidFill>
              <a:prstDash val="solid"/>
              <a:round/>
              <a:headEnd len="sm" w="sm" type="none"/>
              <a:tailEnd len="sm" w="sm" type="none"/>
            </a:ln>
          </p:spPr>
        </p:cxnSp>
      </p:grpSp>
      <p:grpSp>
        <p:nvGrpSpPr>
          <p:cNvPr id="842" name="Google Shape;842;p120"/>
          <p:cNvGrpSpPr/>
          <p:nvPr/>
        </p:nvGrpSpPr>
        <p:grpSpPr>
          <a:xfrm>
            <a:off x="1828800" y="5486400"/>
            <a:ext cx="219075" cy="174625"/>
            <a:chOff x="377" y="2904"/>
            <a:chExt cx="154" cy="110"/>
          </a:xfrm>
        </p:grpSpPr>
        <p:cxnSp>
          <p:nvCxnSpPr>
            <p:cNvPr id="843" name="Google Shape;843;p120"/>
            <p:cNvCxnSpPr/>
            <p:nvPr/>
          </p:nvCxnSpPr>
          <p:spPr>
            <a:xfrm>
              <a:off x="381" y="2904"/>
              <a:ext cx="0" cy="110"/>
            </a:xfrm>
            <a:prstGeom prst="straightConnector1">
              <a:avLst/>
            </a:prstGeom>
            <a:noFill/>
            <a:ln cap="flat" cmpd="sng" w="15875">
              <a:solidFill>
                <a:schemeClr val="lt2"/>
              </a:solidFill>
              <a:prstDash val="solid"/>
              <a:round/>
              <a:headEnd len="sm" w="sm" type="none"/>
              <a:tailEnd len="sm" w="sm" type="none"/>
            </a:ln>
          </p:spPr>
        </p:cxnSp>
        <p:cxnSp>
          <p:nvCxnSpPr>
            <p:cNvPr id="844" name="Google Shape;844;p120"/>
            <p:cNvCxnSpPr/>
            <p:nvPr/>
          </p:nvCxnSpPr>
          <p:spPr>
            <a:xfrm>
              <a:off x="527" y="2904"/>
              <a:ext cx="0" cy="110"/>
            </a:xfrm>
            <a:prstGeom prst="straightConnector1">
              <a:avLst/>
            </a:prstGeom>
            <a:noFill/>
            <a:ln cap="flat" cmpd="sng" w="15875">
              <a:solidFill>
                <a:schemeClr val="lt2"/>
              </a:solidFill>
              <a:prstDash val="solid"/>
              <a:round/>
              <a:headEnd len="sm" w="sm" type="none"/>
              <a:tailEnd len="sm" w="sm" type="none"/>
            </a:ln>
          </p:spPr>
        </p:cxnSp>
        <p:cxnSp>
          <p:nvCxnSpPr>
            <p:cNvPr id="845" name="Google Shape;845;p120"/>
            <p:cNvCxnSpPr/>
            <p:nvPr/>
          </p:nvCxnSpPr>
          <p:spPr>
            <a:xfrm>
              <a:off x="385" y="2904"/>
              <a:ext cx="138" cy="110"/>
            </a:xfrm>
            <a:prstGeom prst="straightConnector1">
              <a:avLst/>
            </a:prstGeom>
            <a:noFill/>
            <a:ln cap="flat" cmpd="sng" w="15875">
              <a:solidFill>
                <a:schemeClr val="lt2"/>
              </a:solidFill>
              <a:prstDash val="solid"/>
              <a:round/>
              <a:headEnd len="sm" w="sm" type="none"/>
              <a:tailEnd len="sm" w="sm" type="none"/>
            </a:ln>
          </p:spPr>
        </p:cxnSp>
        <p:cxnSp>
          <p:nvCxnSpPr>
            <p:cNvPr id="846" name="Google Shape;846;p120"/>
            <p:cNvCxnSpPr/>
            <p:nvPr/>
          </p:nvCxnSpPr>
          <p:spPr>
            <a:xfrm flipH="1">
              <a:off x="377" y="2904"/>
              <a:ext cx="154" cy="110"/>
            </a:xfrm>
            <a:prstGeom prst="straightConnector1">
              <a:avLst/>
            </a:prstGeom>
            <a:noFill/>
            <a:ln cap="flat" cmpd="sng" w="15875">
              <a:solidFill>
                <a:schemeClr val="lt2"/>
              </a:solidFill>
              <a:prstDash val="solid"/>
              <a:round/>
              <a:headEnd len="sm" w="sm" type="none"/>
              <a:tailEnd len="sm" w="sm" type="none"/>
            </a:ln>
          </p:spPr>
        </p:cxnSp>
      </p:gr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1" name="Shape 851"/>
        <p:cNvGrpSpPr/>
        <p:nvPr/>
      </p:nvGrpSpPr>
      <p:grpSpPr>
        <a:xfrm>
          <a:off x="0" y="0"/>
          <a:ext cx="0" cy="0"/>
          <a:chOff x="0" y="0"/>
          <a:chExt cx="0" cy="0"/>
        </a:xfrm>
      </p:grpSpPr>
      <p:sp>
        <p:nvSpPr>
          <p:cNvPr id="852" name="Google Shape;852;p121"/>
          <p:cNvSpPr txBox="1"/>
          <p:nvPr>
            <p:ph idx="12" type="sldNum"/>
          </p:nvPr>
        </p:nvSpPr>
        <p:spPr>
          <a:xfrm>
            <a:off x="6934200" y="6400800"/>
            <a:ext cx="19050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990033"/>
              </a:buClr>
              <a:buSzPts val="1400"/>
              <a:buFont typeface="Arial"/>
              <a:buNone/>
            </a:pPr>
            <a:r>
              <a:rPr b="1" lang="en-US" sz="1400">
                <a:solidFill>
                  <a:srgbClr val="990033"/>
                </a:solidFill>
                <a:latin typeface="Arial"/>
                <a:ea typeface="Arial"/>
                <a:cs typeface="Arial"/>
                <a:sym typeface="Arial"/>
              </a:rPr>
              <a:t>Slide 15- </a:t>
            </a:r>
            <a:fld id="{00000000-1234-1234-1234-123412341234}" type="slidenum">
              <a:rPr b="1" lang="en-US" sz="1400">
                <a:solidFill>
                  <a:srgbClr val="990033"/>
                </a:solidFill>
                <a:latin typeface="Arial"/>
                <a:ea typeface="Arial"/>
                <a:cs typeface="Arial"/>
                <a:sym typeface="Arial"/>
              </a:rPr>
              <a:t>‹#›</a:t>
            </a:fld>
            <a:endParaRPr b="1" sz="1400">
              <a:solidFill>
                <a:srgbClr val="990033"/>
              </a:solidFill>
              <a:latin typeface="Arial"/>
              <a:ea typeface="Arial"/>
              <a:cs typeface="Arial"/>
              <a:sym typeface="Arial"/>
            </a:endParaRPr>
          </a:p>
        </p:txBody>
      </p:sp>
      <p:sp>
        <p:nvSpPr>
          <p:cNvPr id="853" name="Google Shape;853;p121"/>
          <p:cNvSpPr txBox="1"/>
          <p:nvPr>
            <p:ph type="title"/>
          </p:nvPr>
        </p:nvSpPr>
        <p:spPr>
          <a:xfrm>
            <a:off x="228600" y="303213"/>
            <a:ext cx="7796213" cy="992187"/>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sz="3200"/>
              <a:t>Using Heuristics in Query Optimization</a:t>
            </a:r>
            <a:endParaRPr/>
          </a:p>
        </p:txBody>
      </p:sp>
      <p:sp>
        <p:nvSpPr>
          <p:cNvPr id="854" name="Google Shape;854;p121"/>
          <p:cNvSpPr txBox="1"/>
          <p:nvPr>
            <p:ph idx="1" type="body"/>
          </p:nvPr>
        </p:nvSpPr>
        <p:spPr>
          <a:xfrm>
            <a:off x="239713" y="1600200"/>
            <a:ext cx="8294687" cy="4572000"/>
          </a:xfrm>
          <a:prstGeom prst="rect">
            <a:avLst/>
          </a:prstGeom>
          <a:noFill/>
          <a:ln>
            <a:noFill/>
          </a:ln>
        </p:spPr>
        <p:txBody>
          <a:bodyPr anchorCtr="0" anchor="t" bIns="45700" lIns="91425" spcFirstLastPara="1" rIns="0" wrap="square" tIns="45700">
            <a:noAutofit/>
          </a:bodyPr>
          <a:lstStyle/>
          <a:p>
            <a:pPr indent="-342900" lvl="0" marL="342900" rtl="0" algn="l">
              <a:spcBef>
                <a:spcPts val="0"/>
              </a:spcBef>
              <a:spcAft>
                <a:spcPts val="0"/>
              </a:spcAft>
              <a:buSzPts val="1440"/>
              <a:buChar char="■"/>
            </a:pPr>
            <a:r>
              <a:rPr lang="en-US" sz="2400"/>
              <a:t>General Transformation Rules for Relational Algebra Operations (contd.):</a:t>
            </a:r>
            <a:endParaRPr/>
          </a:p>
          <a:p>
            <a:pPr indent="-342900" lvl="0" marL="342900" rtl="0" algn="l">
              <a:spcBef>
                <a:spcPts val="560"/>
              </a:spcBef>
              <a:spcAft>
                <a:spcPts val="0"/>
              </a:spcAft>
              <a:buSzPts val="1440"/>
              <a:buNone/>
            </a:pPr>
            <a:r>
              <a:rPr lang="en-US" sz="2400"/>
              <a:t>7. Commuting </a:t>
            </a:r>
            <a:r>
              <a:rPr lang="en-US">
                <a:latin typeface="Noto Sans Symbols"/>
                <a:ea typeface="Noto Sans Symbols"/>
                <a:cs typeface="Noto Sans Symbols"/>
                <a:sym typeface="Noto Sans Symbols"/>
              </a:rPr>
              <a:t>π</a:t>
            </a:r>
            <a:r>
              <a:rPr lang="en-US" sz="2400"/>
              <a:t> with    (or x): </a:t>
            </a:r>
            <a:endParaRPr/>
          </a:p>
          <a:p>
            <a:pPr indent="-342900" lvl="0" marL="342900" rtl="0" algn="l">
              <a:spcBef>
                <a:spcPts val="480"/>
              </a:spcBef>
              <a:spcAft>
                <a:spcPts val="0"/>
              </a:spcAft>
              <a:buSzPts val="1440"/>
              <a:buNone/>
            </a:pPr>
            <a:r>
              <a:rPr lang="en-US" sz="2400"/>
              <a:t> a)Suppose that the projection list is L = {A1, ..., An, B1, ..., Bm}, where A1, ..., An are attributes of R and B1, ..., Bm are attributes of S. If the join condition c involves only attributes in L, the two operations can be commuted as follows: 	</a:t>
            </a:r>
            <a:endParaRPr/>
          </a:p>
          <a:p>
            <a:pPr indent="-285750" lvl="1" marL="742950" rtl="0" algn="l">
              <a:spcBef>
                <a:spcPts val="520"/>
              </a:spcBef>
              <a:spcAft>
                <a:spcPts val="0"/>
              </a:spcAft>
              <a:buSzPts val="1430"/>
              <a:buChar char="■"/>
            </a:pPr>
            <a:r>
              <a:rPr lang="en-US">
                <a:latin typeface="Noto Sans Symbols"/>
                <a:ea typeface="Noto Sans Symbols"/>
                <a:cs typeface="Noto Sans Symbols"/>
                <a:sym typeface="Noto Sans Symbols"/>
              </a:rPr>
              <a:t>π</a:t>
            </a:r>
            <a:r>
              <a:rPr baseline="-25000" lang="en-US" sz="2200"/>
              <a:t>L</a:t>
            </a:r>
            <a:r>
              <a:rPr lang="en-US" sz="2200"/>
              <a:t> ( R    </a:t>
            </a:r>
            <a:r>
              <a:rPr baseline="-25000" lang="en-US" sz="2200"/>
              <a:t>C</a:t>
            </a:r>
            <a:r>
              <a:rPr lang="en-US" sz="2200"/>
              <a:t> S )  = (</a:t>
            </a:r>
            <a:r>
              <a:rPr lang="en-US">
                <a:latin typeface="Noto Sans Symbols"/>
                <a:ea typeface="Noto Sans Symbols"/>
                <a:cs typeface="Noto Sans Symbols"/>
                <a:sym typeface="Noto Sans Symbols"/>
              </a:rPr>
              <a:t>π</a:t>
            </a:r>
            <a:r>
              <a:rPr baseline="-25000" lang="en-US" sz="2200"/>
              <a:t>A1, ..., An</a:t>
            </a:r>
            <a:r>
              <a:rPr lang="en-US" sz="2200"/>
              <a:t> (R))     </a:t>
            </a:r>
            <a:r>
              <a:rPr baseline="-25000" lang="en-US" sz="2200"/>
              <a:t>C</a:t>
            </a:r>
            <a:r>
              <a:rPr lang="en-US" sz="2200"/>
              <a:t> (</a:t>
            </a:r>
            <a:r>
              <a:rPr lang="en-US">
                <a:latin typeface="Noto Sans Symbols"/>
                <a:ea typeface="Noto Sans Symbols"/>
                <a:cs typeface="Noto Sans Symbols"/>
                <a:sym typeface="Noto Sans Symbols"/>
              </a:rPr>
              <a:t>π</a:t>
            </a:r>
            <a:r>
              <a:rPr lang="en-US" sz="2200"/>
              <a:t> </a:t>
            </a:r>
            <a:r>
              <a:rPr baseline="-25000" lang="en-US" sz="2200"/>
              <a:t>B1, ..., Bm</a:t>
            </a:r>
            <a:r>
              <a:rPr lang="en-US" sz="2200"/>
              <a:t> (S))</a:t>
            </a:r>
            <a:endParaRPr/>
          </a:p>
          <a:p>
            <a:pPr indent="0" lvl="0" marL="0" rtl="0" algn="l">
              <a:spcBef>
                <a:spcPts val="560"/>
              </a:spcBef>
              <a:spcAft>
                <a:spcPts val="0"/>
              </a:spcAft>
              <a:buSzPts val="1440"/>
              <a:buNone/>
            </a:pPr>
            <a:r>
              <a:rPr lang="en-US" sz="2400"/>
              <a:t>b) If the join condition C contains additional attributes not in L, these must be added to the projection list, and a final </a:t>
            </a:r>
            <a:r>
              <a:rPr lang="en-US">
                <a:latin typeface="Noto Sans Symbols"/>
                <a:ea typeface="Noto Sans Symbols"/>
                <a:cs typeface="Noto Sans Symbols"/>
                <a:sym typeface="Noto Sans Symbols"/>
              </a:rPr>
              <a:t>π</a:t>
            </a:r>
            <a:r>
              <a:rPr lang="en-US" sz="2400"/>
              <a:t> operation is needed. </a:t>
            </a:r>
            <a:endParaRPr/>
          </a:p>
        </p:txBody>
      </p:sp>
      <p:grpSp>
        <p:nvGrpSpPr>
          <p:cNvPr id="855" name="Google Shape;855;p121"/>
          <p:cNvGrpSpPr/>
          <p:nvPr/>
        </p:nvGrpSpPr>
        <p:grpSpPr>
          <a:xfrm>
            <a:off x="1828800" y="4940935"/>
            <a:ext cx="219075" cy="174625"/>
            <a:chOff x="377" y="2904"/>
            <a:chExt cx="154" cy="110"/>
          </a:xfrm>
        </p:grpSpPr>
        <p:cxnSp>
          <p:nvCxnSpPr>
            <p:cNvPr id="856" name="Google Shape;856;p121"/>
            <p:cNvCxnSpPr/>
            <p:nvPr/>
          </p:nvCxnSpPr>
          <p:spPr>
            <a:xfrm>
              <a:off x="381" y="2904"/>
              <a:ext cx="0" cy="110"/>
            </a:xfrm>
            <a:prstGeom prst="straightConnector1">
              <a:avLst/>
            </a:prstGeom>
            <a:noFill/>
            <a:ln cap="flat" cmpd="sng" w="15875">
              <a:solidFill>
                <a:schemeClr val="lt2"/>
              </a:solidFill>
              <a:prstDash val="solid"/>
              <a:round/>
              <a:headEnd len="sm" w="sm" type="none"/>
              <a:tailEnd len="sm" w="sm" type="none"/>
            </a:ln>
          </p:spPr>
        </p:cxnSp>
        <p:cxnSp>
          <p:nvCxnSpPr>
            <p:cNvPr id="857" name="Google Shape;857;p121"/>
            <p:cNvCxnSpPr/>
            <p:nvPr/>
          </p:nvCxnSpPr>
          <p:spPr>
            <a:xfrm>
              <a:off x="527" y="2904"/>
              <a:ext cx="0" cy="110"/>
            </a:xfrm>
            <a:prstGeom prst="straightConnector1">
              <a:avLst/>
            </a:prstGeom>
            <a:noFill/>
            <a:ln cap="flat" cmpd="sng" w="15875">
              <a:solidFill>
                <a:schemeClr val="lt2"/>
              </a:solidFill>
              <a:prstDash val="solid"/>
              <a:round/>
              <a:headEnd len="sm" w="sm" type="none"/>
              <a:tailEnd len="sm" w="sm" type="none"/>
            </a:ln>
          </p:spPr>
        </p:cxnSp>
        <p:cxnSp>
          <p:nvCxnSpPr>
            <p:cNvPr id="858" name="Google Shape;858;p121"/>
            <p:cNvCxnSpPr/>
            <p:nvPr/>
          </p:nvCxnSpPr>
          <p:spPr>
            <a:xfrm>
              <a:off x="385" y="2904"/>
              <a:ext cx="138" cy="110"/>
            </a:xfrm>
            <a:prstGeom prst="straightConnector1">
              <a:avLst/>
            </a:prstGeom>
            <a:noFill/>
            <a:ln cap="flat" cmpd="sng" w="15875">
              <a:solidFill>
                <a:schemeClr val="lt2"/>
              </a:solidFill>
              <a:prstDash val="solid"/>
              <a:round/>
              <a:headEnd len="sm" w="sm" type="none"/>
              <a:tailEnd len="sm" w="sm" type="none"/>
            </a:ln>
          </p:spPr>
        </p:cxnSp>
        <p:cxnSp>
          <p:nvCxnSpPr>
            <p:cNvPr id="859" name="Google Shape;859;p121"/>
            <p:cNvCxnSpPr/>
            <p:nvPr/>
          </p:nvCxnSpPr>
          <p:spPr>
            <a:xfrm flipH="1">
              <a:off x="377" y="2904"/>
              <a:ext cx="154" cy="110"/>
            </a:xfrm>
            <a:prstGeom prst="straightConnector1">
              <a:avLst/>
            </a:prstGeom>
            <a:noFill/>
            <a:ln cap="flat" cmpd="sng" w="15875">
              <a:solidFill>
                <a:schemeClr val="lt2"/>
              </a:solidFill>
              <a:prstDash val="solid"/>
              <a:round/>
              <a:headEnd len="sm" w="sm" type="none"/>
              <a:tailEnd len="sm" w="sm" type="none"/>
            </a:ln>
          </p:spPr>
        </p:cxnSp>
      </p:grpSp>
      <p:grpSp>
        <p:nvGrpSpPr>
          <p:cNvPr id="860" name="Google Shape;860;p121"/>
          <p:cNvGrpSpPr/>
          <p:nvPr/>
        </p:nvGrpSpPr>
        <p:grpSpPr>
          <a:xfrm>
            <a:off x="4749800" y="4940935"/>
            <a:ext cx="219075" cy="174625"/>
            <a:chOff x="377" y="2904"/>
            <a:chExt cx="154" cy="110"/>
          </a:xfrm>
        </p:grpSpPr>
        <p:cxnSp>
          <p:nvCxnSpPr>
            <p:cNvPr id="861" name="Google Shape;861;p121"/>
            <p:cNvCxnSpPr/>
            <p:nvPr/>
          </p:nvCxnSpPr>
          <p:spPr>
            <a:xfrm>
              <a:off x="381" y="2904"/>
              <a:ext cx="0" cy="110"/>
            </a:xfrm>
            <a:prstGeom prst="straightConnector1">
              <a:avLst/>
            </a:prstGeom>
            <a:noFill/>
            <a:ln cap="flat" cmpd="sng" w="15875">
              <a:solidFill>
                <a:schemeClr val="lt2"/>
              </a:solidFill>
              <a:prstDash val="solid"/>
              <a:round/>
              <a:headEnd len="sm" w="sm" type="none"/>
              <a:tailEnd len="sm" w="sm" type="none"/>
            </a:ln>
          </p:spPr>
        </p:cxnSp>
        <p:cxnSp>
          <p:nvCxnSpPr>
            <p:cNvPr id="862" name="Google Shape;862;p121"/>
            <p:cNvCxnSpPr/>
            <p:nvPr/>
          </p:nvCxnSpPr>
          <p:spPr>
            <a:xfrm>
              <a:off x="527" y="2904"/>
              <a:ext cx="0" cy="110"/>
            </a:xfrm>
            <a:prstGeom prst="straightConnector1">
              <a:avLst/>
            </a:prstGeom>
            <a:noFill/>
            <a:ln cap="flat" cmpd="sng" w="15875">
              <a:solidFill>
                <a:schemeClr val="lt2"/>
              </a:solidFill>
              <a:prstDash val="solid"/>
              <a:round/>
              <a:headEnd len="sm" w="sm" type="none"/>
              <a:tailEnd len="sm" w="sm" type="none"/>
            </a:ln>
          </p:spPr>
        </p:cxnSp>
        <p:cxnSp>
          <p:nvCxnSpPr>
            <p:cNvPr id="863" name="Google Shape;863;p121"/>
            <p:cNvCxnSpPr/>
            <p:nvPr/>
          </p:nvCxnSpPr>
          <p:spPr>
            <a:xfrm>
              <a:off x="385" y="2904"/>
              <a:ext cx="138" cy="110"/>
            </a:xfrm>
            <a:prstGeom prst="straightConnector1">
              <a:avLst/>
            </a:prstGeom>
            <a:noFill/>
            <a:ln cap="flat" cmpd="sng" w="15875">
              <a:solidFill>
                <a:schemeClr val="lt2"/>
              </a:solidFill>
              <a:prstDash val="solid"/>
              <a:round/>
              <a:headEnd len="sm" w="sm" type="none"/>
              <a:tailEnd len="sm" w="sm" type="none"/>
            </a:ln>
          </p:spPr>
        </p:cxnSp>
        <p:cxnSp>
          <p:nvCxnSpPr>
            <p:cNvPr id="864" name="Google Shape;864;p121"/>
            <p:cNvCxnSpPr/>
            <p:nvPr/>
          </p:nvCxnSpPr>
          <p:spPr>
            <a:xfrm flipH="1">
              <a:off x="377" y="2904"/>
              <a:ext cx="154" cy="110"/>
            </a:xfrm>
            <a:prstGeom prst="straightConnector1">
              <a:avLst/>
            </a:prstGeom>
            <a:noFill/>
            <a:ln cap="flat" cmpd="sng" w="15875">
              <a:solidFill>
                <a:schemeClr val="lt2"/>
              </a:solidFill>
              <a:prstDash val="solid"/>
              <a:round/>
              <a:headEnd len="sm" w="sm" type="none"/>
              <a:tailEnd len="sm" w="sm" type="none"/>
            </a:ln>
          </p:spPr>
        </p:cxnSp>
      </p:grpSp>
      <p:grpSp>
        <p:nvGrpSpPr>
          <p:cNvPr id="865" name="Google Shape;865;p121"/>
          <p:cNvGrpSpPr/>
          <p:nvPr/>
        </p:nvGrpSpPr>
        <p:grpSpPr>
          <a:xfrm>
            <a:off x="3200400" y="2644775"/>
            <a:ext cx="219075" cy="174625"/>
            <a:chOff x="377" y="2904"/>
            <a:chExt cx="154" cy="110"/>
          </a:xfrm>
        </p:grpSpPr>
        <p:cxnSp>
          <p:nvCxnSpPr>
            <p:cNvPr id="866" name="Google Shape;866;p121"/>
            <p:cNvCxnSpPr/>
            <p:nvPr/>
          </p:nvCxnSpPr>
          <p:spPr>
            <a:xfrm>
              <a:off x="381" y="2904"/>
              <a:ext cx="0" cy="110"/>
            </a:xfrm>
            <a:prstGeom prst="straightConnector1">
              <a:avLst/>
            </a:prstGeom>
            <a:noFill/>
            <a:ln cap="flat" cmpd="sng" w="15875">
              <a:solidFill>
                <a:schemeClr val="lt2"/>
              </a:solidFill>
              <a:prstDash val="solid"/>
              <a:round/>
              <a:headEnd len="sm" w="sm" type="none"/>
              <a:tailEnd len="sm" w="sm" type="none"/>
            </a:ln>
          </p:spPr>
        </p:cxnSp>
        <p:cxnSp>
          <p:nvCxnSpPr>
            <p:cNvPr id="867" name="Google Shape;867;p121"/>
            <p:cNvCxnSpPr/>
            <p:nvPr/>
          </p:nvCxnSpPr>
          <p:spPr>
            <a:xfrm>
              <a:off x="527" y="2904"/>
              <a:ext cx="0" cy="110"/>
            </a:xfrm>
            <a:prstGeom prst="straightConnector1">
              <a:avLst/>
            </a:prstGeom>
            <a:noFill/>
            <a:ln cap="flat" cmpd="sng" w="15875">
              <a:solidFill>
                <a:schemeClr val="lt2"/>
              </a:solidFill>
              <a:prstDash val="solid"/>
              <a:round/>
              <a:headEnd len="sm" w="sm" type="none"/>
              <a:tailEnd len="sm" w="sm" type="none"/>
            </a:ln>
          </p:spPr>
        </p:cxnSp>
        <p:cxnSp>
          <p:nvCxnSpPr>
            <p:cNvPr id="868" name="Google Shape;868;p121"/>
            <p:cNvCxnSpPr/>
            <p:nvPr/>
          </p:nvCxnSpPr>
          <p:spPr>
            <a:xfrm>
              <a:off x="385" y="2904"/>
              <a:ext cx="138" cy="110"/>
            </a:xfrm>
            <a:prstGeom prst="straightConnector1">
              <a:avLst/>
            </a:prstGeom>
            <a:noFill/>
            <a:ln cap="flat" cmpd="sng" w="15875">
              <a:solidFill>
                <a:schemeClr val="lt2"/>
              </a:solidFill>
              <a:prstDash val="solid"/>
              <a:round/>
              <a:headEnd len="sm" w="sm" type="none"/>
              <a:tailEnd len="sm" w="sm" type="none"/>
            </a:ln>
          </p:spPr>
        </p:cxnSp>
        <p:cxnSp>
          <p:nvCxnSpPr>
            <p:cNvPr id="869" name="Google Shape;869;p121"/>
            <p:cNvCxnSpPr/>
            <p:nvPr/>
          </p:nvCxnSpPr>
          <p:spPr>
            <a:xfrm flipH="1">
              <a:off x="377" y="2904"/>
              <a:ext cx="154" cy="110"/>
            </a:xfrm>
            <a:prstGeom prst="straightConnector1">
              <a:avLst/>
            </a:prstGeom>
            <a:noFill/>
            <a:ln cap="flat" cmpd="sng" w="15875">
              <a:solidFill>
                <a:schemeClr val="lt2"/>
              </a:solidFill>
              <a:prstDash val="solid"/>
              <a:round/>
              <a:headEnd len="sm" w="sm" type="none"/>
              <a:tailEnd len="sm" w="sm" type="none"/>
            </a:ln>
          </p:spPr>
        </p:cxnSp>
      </p:gr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4" name="Shape 874"/>
        <p:cNvGrpSpPr/>
        <p:nvPr/>
      </p:nvGrpSpPr>
      <p:grpSpPr>
        <a:xfrm>
          <a:off x="0" y="0"/>
          <a:ext cx="0" cy="0"/>
          <a:chOff x="0" y="0"/>
          <a:chExt cx="0" cy="0"/>
        </a:xfrm>
      </p:grpSpPr>
      <p:sp>
        <p:nvSpPr>
          <p:cNvPr id="875" name="Google Shape;875;p122"/>
          <p:cNvSpPr txBox="1"/>
          <p:nvPr>
            <p:ph idx="12" type="sldNum"/>
          </p:nvPr>
        </p:nvSpPr>
        <p:spPr>
          <a:xfrm>
            <a:off x="6934200" y="6400800"/>
            <a:ext cx="19050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990033"/>
              </a:buClr>
              <a:buSzPts val="1400"/>
              <a:buFont typeface="Arial"/>
              <a:buNone/>
            </a:pPr>
            <a:r>
              <a:rPr b="1" lang="en-US" sz="1400">
                <a:solidFill>
                  <a:srgbClr val="990033"/>
                </a:solidFill>
                <a:latin typeface="Arial"/>
                <a:ea typeface="Arial"/>
                <a:cs typeface="Arial"/>
                <a:sym typeface="Arial"/>
              </a:rPr>
              <a:t>Slide 15- </a:t>
            </a:r>
            <a:fld id="{00000000-1234-1234-1234-123412341234}" type="slidenum">
              <a:rPr b="1" lang="en-US" sz="1400">
                <a:solidFill>
                  <a:srgbClr val="990033"/>
                </a:solidFill>
                <a:latin typeface="Arial"/>
                <a:ea typeface="Arial"/>
                <a:cs typeface="Arial"/>
                <a:sym typeface="Arial"/>
              </a:rPr>
              <a:t>‹#›</a:t>
            </a:fld>
            <a:endParaRPr b="1" sz="1400">
              <a:solidFill>
                <a:srgbClr val="990033"/>
              </a:solidFill>
              <a:latin typeface="Arial"/>
              <a:ea typeface="Arial"/>
              <a:cs typeface="Arial"/>
              <a:sym typeface="Arial"/>
            </a:endParaRPr>
          </a:p>
        </p:txBody>
      </p:sp>
      <p:sp>
        <p:nvSpPr>
          <p:cNvPr id="876" name="Google Shape;876;p122"/>
          <p:cNvSpPr txBox="1"/>
          <p:nvPr>
            <p:ph type="title"/>
          </p:nvPr>
        </p:nvSpPr>
        <p:spPr>
          <a:xfrm>
            <a:off x="228600" y="303213"/>
            <a:ext cx="7796213" cy="992187"/>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sz="3200"/>
              <a:t>Using Heuristics in Query Optimization</a:t>
            </a:r>
            <a:endParaRPr/>
          </a:p>
        </p:txBody>
      </p:sp>
      <p:sp>
        <p:nvSpPr>
          <p:cNvPr id="877" name="Google Shape;877;p122"/>
          <p:cNvSpPr txBox="1"/>
          <p:nvPr>
            <p:ph idx="1" type="body"/>
          </p:nvPr>
        </p:nvSpPr>
        <p:spPr>
          <a:xfrm>
            <a:off x="239713" y="1600200"/>
            <a:ext cx="8294687" cy="4572000"/>
          </a:xfrm>
          <a:prstGeom prst="rect">
            <a:avLst/>
          </a:prstGeom>
          <a:noFill/>
          <a:ln>
            <a:noFill/>
          </a:ln>
        </p:spPr>
        <p:txBody>
          <a:bodyPr anchorCtr="0" anchor="t" bIns="45700" lIns="91425" spcFirstLastPara="1" rIns="0" wrap="square" tIns="45700">
            <a:noAutofit/>
          </a:bodyPr>
          <a:lstStyle/>
          <a:p>
            <a:pPr indent="-342900" lvl="0" marL="342900" rtl="0" algn="l">
              <a:lnSpc>
                <a:spcPct val="80000"/>
              </a:lnSpc>
              <a:spcBef>
                <a:spcPts val="0"/>
              </a:spcBef>
              <a:spcAft>
                <a:spcPts val="0"/>
              </a:spcAft>
              <a:buSzPts val="1440"/>
              <a:buNone/>
            </a:pPr>
            <a:r>
              <a:rPr lang="en-US" sz="2400"/>
              <a:t>8. Commutativity of set operations: The set operations </a:t>
            </a:r>
            <a:r>
              <a:rPr lang="en-US" sz="2400">
                <a:latin typeface="Merriweather Sans"/>
                <a:ea typeface="Merriweather Sans"/>
                <a:cs typeface="Merriweather Sans"/>
                <a:sym typeface="Merriweather Sans"/>
              </a:rPr>
              <a:t>υ</a:t>
            </a:r>
            <a:r>
              <a:rPr lang="en-US" sz="2400"/>
              <a:t> and </a:t>
            </a:r>
            <a:r>
              <a:rPr lang="en-US" sz="2400">
                <a:latin typeface="Arial"/>
                <a:ea typeface="Arial"/>
                <a:cs typeface="Arial"/>
                <a:sym typeface="Arial"/>
              </a:rPr>
              <a:t>∩</a:t>
            </a:r>
            <a:r>
              <a:rPr lang="en-US" sz="2400"/>
              <a:t> are commutative but “–” is not. </a:t>
            </a:r>
            <a:endParaRPr/>
          </a:p>
          <a:p>
            <a:pPr indent="-342900" lvl="0" marL="342900" rtl="0" algn="l">
              <a:lnSpc>
                <a:spcPct val="80000"/>
              </a:lnSpc>
              <a:spcBef>
                <a:spcPts val="480"/>
              </a:spcBef>
              <a:spcAft>
                <a:spcPts val="0"/>
              </a:spcAft>
              <a:buSzPts val="1440"/>
              <a:buNone/>
            </a:pPr>
            <a:r>
              <a:rPr lang="en-US" sz="2400"/>
              <a:t>9. Associativity of     , x, </a:t>
            </a:r>
            <a:r>
              <a:rPr lang="en-US" sz="2400">
                <a:latin typeface="Merriweather Sans"/>
                <a:ea typeface="Merriweather Sans"/>
                <a:cs typeface="Merriweather Sans"/>
                <a:sym typeface="Merriweather Sans"/>
              </a:rPr>
              <a:t>υ</a:t>
            </a:r>
            <a:r>
              <a:rPr lang="en-US" sz="2400"/>
              <a:t>, and </a:t>
            </a:r>
            <a:r>
              <a:rPr lang="en-US" sz="2400">
                <a:latin typeface="Arial"/>
                <a:ea typeface="Arial"/>
                <a:cs typeface="Arial"/>
                <a:sym typeface="Arial"/>
              </a:rPr>
              <a:t>∩</a:t>
            </a:r>
            <a:r>
              <a:rPr lang="en-US" sz="2400"/>
              <a:t> : These four operations are individually associative; that is, if </a:t>
            </a:r>
            <a:r>
              <a:rPr lang="en-US" sz="2400">
                <a:latin typeface="Noto Sans Symbols"/>
                <a:ea typeface="Noto Sans Symbols"/>
                <a:cs typeface="Noto Sans Symbols"/>
                <a:sym typeface="Noto Sans Symbols"/>
              </a:rPr>
              <a:t>θ</a:t>
            </a:r>
            <a:r>
              <a:rPr lang="en-US" sz="2400"/>
              <a:t> stands for any one of these four operations (throughout the expression), we have</a:t>
            </a:r>
            <a:endParaRPr/>
          </a:p>
          <a:p>
            <a:pPr indent="-285750" lvl="1" marL="742950" rtl="0" algn="l">
              <a:lnSpc>
                <a:spcPct val="80000"/>
              </a:lnSpc>
              <a:spcBef>
                <a:spcPts val="440"/>
              </a:spcBef>
              <a:spcAft>
                <a:spcPts val="0"/>
              </a:spcAft>
              <a:buSzPts val="1210"/>
              <a:buChar char="■"/>
            </a:pPr>
            <a:r>
              <a:rPr lang="en-US" sz="2200"/>
              <a:t>( R </a:t>
            </a:r>
            <a:r>
              <a:rPr lang="en-US" sz="2200">
                <a:latin typeface="Noto Sans Symbols"/>
                <a:ea typeface="Noto Sans Symbols"/>
                <a:cs typeface="Noto Sans Symbols"/>
                <a:sym typeface="Noto Sans Symbols"/>
              </a:rPr>
              <a:t>θ</a:t>
            </a:r>
            <a:r>
              <a:rPr lang="en-US" sz="2200"/>
              <a:t> S ) </a:t>
            </a:r>
            <a:r>
              <a:rPr lang="en-US" sz="2200">
                <a:latin typeface="Noto Sans Symbols"/>
                <a:ea typeface="Noto Sans Symbols"/>
                <a:cs typeface="Noto Sans Symbols"/>
                <a:sym typeface="Noto Sans Symbols"/>
              </a:rPr>
              <a:t>θ</a:t>
            </a:r>
            <a:r>
              <a:rPr lang="en-US" sz="2200"/>
              <a:t> T  =  R </a:t>
            </a:r>
            <a:r>
              <a:rPr lang="en-US" sz="2200">
                <a:latin typeface="Noto Sans Symbols"/>
                <a:ea typeface="Noto Sans Symbols"/>
                <a:cs typeface="Noto Sans Symbols"/>
                <a:sym typeface="Noto Sans Symbols"/>
              </a:rPr>
              <a:t>θ</a:t>
            </a:r>
            <a:r>
              <a:rPr lang="en-US" sz="2200"/>
              <a:t> ( S </a:t>
            </a:r>
            <a:r>
              <a:rPr lang="en-US" sz="2200">
                <a:latin typeface="Noto Sans Symbols"/>
                <a:ea typeface="Noto Sans Symbols"/>
                <a:cs typeface="Noto Sans Symbols"/>
                <a:sym typeface="Noto Sans Symbols"/>
              </a:rPr>
              <a:t>θ</a:t>
            </a:r>
            <a:r>
              <a:rPr lang="en-US" sz="2200"/>
              <a:t> T ) </a:t>
            </a:r>
            <a:endParaRPr/>
          </a:p>
          <a:p>
            <a:pPr indent="-342900" lvl="0" marL="342900" rtl="0" algn="l">
              <a:lnSpc>
                <a:spcPct val="80000"/>
              </a:lnSpc>
              <a:spcBef>
                <a:spcPts val="480"/>
              </a:spcBef>
              <a:spcAft>
                <a:spcPts val="0"/>
              </a:spcAft>
              <a:buSzPts val="1440"/>
              <a:buNone/>
            </a:pPr>
            <a:r>
              <a:rPr lang="en-US" sz="2400"/>
              <a:t>10. Commuting </a:t>
            </a:r>
            <a:r>
              <a:rPr lang="en-US" sz="2400">
                <a:latin typeface="Noto Sans Symbols"/>
                <a:ea typeface="Noto Sans Symbols"/>
                <a:cs typeface="Noto Sans Symbols"/>
                <a:sym typeface="Noto Sans Symbols"/>
              </a:rPr>
              <a:t>σ</a:t>
            </a:r>
            <a:r>
              <a:rPr lang="en-US" sz="2400"/>
              <a:t> with set operations: The </a:t>
            </a:r>
            <a:r>
              <a:rPr lang="en-US" sz="2400">
                <a:latin typeface="Noto Sans Symbols"/>
                <a:ea typeface="Noto Sans Symbols"/>
                <a:cs typeface="Noto Sans Symbols"/>
                <a:sym typeface="Noto Sans Symbols"/>
              </a:rPr>
              <a:t>σ</a:t>
            </a:r>
            <a:r>
              <a:rPr lang="en-US" sz="2400"/>
              <a:t> operation commutes with </a:t>
            </a:r>
            <a:r>
              <a:rPr lang="en-US" sz="2400">
                <a:latin typeface="Merriweather Sans"/>
                <a:ea typeface="Merriweather Sans"/>
                <a:cs typeface="Merriweather Sans"/>
                <a:sym typeface="Merriweather Sans"/>
              </a:rPr>
              <a:t>υ</a:t>
            </a:r>
            <a:r>
              <a:rPr lang="en-US" sz="2400"/>
              <a:t> , </a:t>
            </a:r>
            <a:r>
              <a:rPr lang="en-US" sz="2400">
                <a:latin typeface="Arial"/>
                <a:ea typeface="Arial"/>
                <a:cs typeface="Arial"/>
                <a:sym typeface="Arial"/>
              </a:rPr>
              <a:t>∩</a:t>
            </a:r>
            <a:r>
              <a:rPr lang="en-US" sz="2400"/>
              <a:t> , and –. If </a:t>
            </a:r>
            <a:r>
              <a:rPr lang="en-US" sz="2400">
                <a:latin typeface="Noto Sans Symbols"/>
                <a:ea typeface="Noto Sans Symbols"/>
                <a:cs typeface="Noto Sans Symbols"/>
                <a:sym typeface="Noto Sans Symbols"/>
              </a:rPr>
              <a:t>θ</a:t>
            </a:r>
            <a:r>
              <a:rPr lang="en-US" sz="2400"/>
              <a:t> stands for any one of these three operations, we have </a:t>
            </a:r>
            <a:endParaRPr/>
          </a:p>
          <a:p>
            <a:pPr indent="-285750" lvl="1" marL="742950" rtl="0" algn="l">
              <a:lnSpc>
                <a:spcPct val="80000"/>
              </a:lnSpc>
              <a:spcBef>
                <a:spcPts val="440"/>
              </a:spcBef>
              <a:spcAft>
                <a:spcPts val="0"/>
              </a:spcAft>
              <a:buSzPts val="1210"/>
              <a:buChar char="■"/>
            </a:pPr>
            <a:r>
              <a:rPr lang="en-US" sz="2200">
                <a:latin typeface="Noto Sans Symbols"/>
                <a:ea typeface="Noto Sans Symbols"/>
                <a:cs typeface="Noto Sans Symbols"/>
                <a:sym typeface="Noto Sans Symbols"/>
              </a:rPr>
              <a:t>σ</a:t>
            </a:r>
            <a:r>
              <a:rPr baseline="-25000" lang="en-US" sz="2200"/>
              <a:t>c</a:t>
            </a:r>
            <a:r>
              <a:rPr lang="en-US" sz="2200"/>
              <a:t> ( R </a:t>
            </a:r>
            <a:r>
              <a:rPr lang="en-US" sz="2200">
                <a:latin typeface="Noto Sans Symbols"/>
                <a:ea typeface="Noto Sans Symbols"/>
                <a:cs typeface="Noto Sans Symbols"/>
                <a:sym typeface="Noto Sans Symbols"/>
              </a:rPr>
              <a:t>θ</a:t>
            </a:r>
            <a:r>
              <a:rPr lang="en-US" sz="2200"/>
              <a:t> S )  =  (</a:t>
            </a:r>
            <a:r>
              <a:rPr lang="en-US" sz="2200">
                <a:latin typeface="Noto Sans Symbols"/>
                <a:ea typeface="Noto Sans Symbols"/>
                <a:cs typeface="Noto Sans Symbols"/>
                <a:sym typeface="Noto Sans Symbols"/>
              </a:rPr>
              <a:t>σ</a:t>
            </a:r>
            <a:r>
              <a:rPr baseline="-25000" lang="en-US" sz="2200"/>
              <a:t>c</a:t>
            </a:r>
            <a:r>
              <a:rPr lang="en-US" sz="2200"/>
              <a:t> (R)) </a:t>
            </a:r>
            <a:r>
              <a:rPr lang="en-US" sz="2200">
                <a:latin typeface="Noto Sans Symbols"/>
                <a:ea typeface="Noto Sans Symbols"/>
                <a:cs typeface="Noto Sans Symbols"/>
                <a:sym typeface="Noto Sans Symbols"/>
              </a:rPr>
              <a:t>θ</a:t>
            </a:r>
            <a:r>
              <a:rPr lang="en-US" sz="2200"/>
              <a:t> (</a:t>
            </a:r>
            <a:r>
              <a:rPr lang="en-US" sz="2200">
                <a:latin typeface="Noto Sans Symbols"/>
                <a:ea typeface="Noto Sans Symbols"/>
                <a:cs typeface="Noto Sans Symbols"/>
                <a:sym typeface="Noto Sans Symbols"/>
              </a:rPr>
              <a:t>σ</a:t>
            </a:r>
            <a:r>
              <a:rPr baseline="-25000" lang="en-US" sz="2200"/>
              <a:t>c</a:t>
            </a:r>
            <a:r>
              <a:rPr lang="en-US" sz="2200"/>
              <a:t> (S)) </a:t>
            </a:r>
            <a:endParaRPr/>
          </a:p>
        </p:txBody>
      </p:sp>
      <p:grpSp>
        <p:nvGrpSpPr>
          <p:cNvPr id="878" name="Google Shape;878;p122"/>
          <p:cNvGrpSpPr/>
          <p:nvPr/>
        </p:nvGrpSpPr>
        <p:grpSpPr>
          <a:xfrm>
            <a:off x="2720340" y="2279650"/>
            <a:ext cx="219075" cy="174625"/>
            <a:chOff x="377" y="2904"/>
            <a:chExt cx="154" cy="110"/>
          </a:xfrm>
        </p:grpSpPr>
        <p:cxnSp>
          <p:nvCxnSpPr>
            <p:cNvPr id="879" name="Google Shape;879;p122"/>
            <p:cNvCxnSpPr/>
            <p:nvPr/>
          </p:nvCxnSpPr>
          <p:spPr>
            <a:xfrm>
              <a:off x="381" y="2904"/>
              <a:ext cx="0" cy="110"/>
            </a:xfrm>
            <a:prstGeom prst="straightConnector1">
              <a:avLst/>
            </a:prstGeom>
            <a:noFill/>
            <a:ln cap="flat" cmpd="sng" w="15875">
              <a:solidFill>
                <a:schemeClr val="lt2"/>
              </a:solidFill>
              <a:prstDash val="solid"/>
              <a:round/>
              <a:headEnd len="sm" w="sm" type="none"/>
              <a:tailEnd len="sm" w="sm" type="none"/>
            </a:ln>
          </p:spPr>
        </p:cxnSp>
        <p:cxnSp>
          <p:nvCxnSpPr>
            <p:cNvPr id="880" name="Google Shape;880;p122"/>
            <p:cNvCxnSpPr/>
            <p:nvPr/>
          </p:nvCxnSpPr>
          <p:spPr>
            <a:xfrm>
              <a:off x="527" y="2904"/>
              <a:ext cx="0" cy="110"/>
            </a:xfrm>
            <a:prstGeom prst="straightConnector1">
              <a:avLst/>
            </a:prstGeom>
            <a:noFill/>
            <a:ln cap="flat" cmpd="sng" w="15875">
              <a:solidFill>
                <a:schemeClr val="lt2"/>
              </a:solidFill>
              <a:prstDash val="solid"/>
              <a:round/>
              <a:headEnd len="sm" w="sm" type="none"/>
              <a:tailEnd len="sm" w="sm" type="none"/>
            </a:ln>
          </p:spPr>
        </p:cxnSp>
        <p:cxnSp>
          <p:nvCxnSpPr>
            <p:cNvPr id="881" name="Google Shape;881;p122"/>
            <p:cNvCxnSpPr/>
            <p:nvPr/>
          </p:nvCxnSpPr>
          <p:spPr>
            <a:xfrm>
              <a:off x="385" y="2904"/>
              <a:ext cx="138" cy="110"/>
            </a:xfrm>
            <a:prstGeom prst="straightConnector1">
              <a:avLst/>
            </a:prstGeom>
            <a:noFill/>
            <a:ln cap="flat" cmpd="sng" w="15875">
              <a:solidFill>
                <a:schemeClr val="lt2"/>
              </a:solidFill>
              <a:prstDash val="solid"/>
              <a:round/>
              <a:headEnd len="sm" w="sm" type="none"/>
              <a:tailEnd len="sm" w="sm" type="none"/>
            </a:ln>
          </p:spPr>
        </p:cxnSp>
        <p:cxnSp>
          <p:nvCxnSpPr>
            <p:cNvPr id="882" name="Google Shape;882;p122"/>
            <p:cNvCxnSpPr/>
            <p:nvPr/>
          </p:nvCxnSpPr>
          <p:spPr>
            <a:xfrm flipH="1">
              <a:off x="377" y="2904"/>
              <a:ext cx="154" cy="110"/>
            </a:xfrm>
            <a:prstGeom prst="straightConnector1">
              <a:avLst/>
            </a:prstGeom>
            <a:noFill/>
            <a:ln cap="flat" cmpd="sng" w="15875">
              <a:solidFill>
                <a:schemeClr val="lt2"/>
              </a:solidFill>
              <a:prstDash val="solid"/>
              <a:round/>
              <a:headEnd len="sm" w="sm" type="none"/>
              <a:tailEnd len="sm" w="sm" type="none"/>
            </a:ln>
          </p:spPr>
        </p:cxnSp>
      </p:gr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7" name="Shape 887"/>
        <p:cNvGrpSpPr/>
        <p:nvPr/>
      </p:nvGrpSpPr>
      <p:grpSpPr>
        <a:xfrm>
          <a:off x="0" y="0"/>
          <a:ext cx="0" cy="0"/>
          <a:chOff x="0" y="0"/>
          <a:chExt cx="0" cy="0"/>
        </a:xfrm>
      </p:grpSpPr>
      <p:sp>
        <p:nvSpPr>
          <p:cNvPr id="888" name="Google Shape;888;p123"/>
          <p:cNvSpPr txBox="1"/>
          <p:nvPr>
            <p:ph idx="12" type="sldNum"/>
          </p:nvPr>
        </p:nvSpPr>
        <p:spPr>
          <a:xfrm>
            <a:off x="6934200" y="6400800"/>
            <a:ext cx="19050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990033"/>
              </a:buClr>
              <a:buSzPts val="1400"/>
              <a:buFont typeface="Arial"/>
              <a:buNone/>
            </a:pPr>
            <a:r>
              <a:rPr b="1" lang="en-US" sz="1400">
                <a:solidFill>
                  <a:srgbClr val="990033"/>
                </a:solidFill>
                <a:latin typeface="Arial"/>
                <a:ea typeface="Arial"/>
                <a:cs typeface="Arial"/>
                <a:sym typeface="Arial"/>
              </a:rPr>
              <a:t>Slide 15- </a:t>
            </a:r>
            <a:fld id="{00000000-1234-1234-1234-123412341234}" type="slidenum">
              <a:rPr b="1" lang="en-US" sz="1400">
                <a:solidFill>
                  <a:srgbClr val="990033"/>
                </a:solidFill>
                <a:latin typeface="Arial"/>
                <a:ea typeface="Arial"/>
                <a:cs typeface="Arial"/>
                <a:sym typeface="Arial"/>
              </a:rPr>
              <a:t>‹#›</a:t>
            </a:fld>
            <a:endParaRPr b="1" sz="1400">
              <a:solidFill>
                <a:srgbClr val="990033"/>
              </a:solidFill>
              <a:latin typeface="Arial"/>
              <a:ea typeface="Arial"/>
              <a:cs typeface="Arial"/>
              <a:sym typeface="Arial"/>
            </a:endParaRPr>
          </a:p>
        </p:txBody>
      </p:sp>
      <p:sp>
        <p:nvSpPr>
          <p:cNvPr id="889" name="Google Shape;889;p123"/>
          <p:cNvSpPr txBox="1"/>
          <p:nvPr>
            <p:ph type="title"/>
          </p:nvPr>
        </p:nvSpPr>
        <p:spPr>
          <a:xfrm>
            <a:off x="228600" y="303213"/>
            <a:ext cx="7796213" cy="992187"/>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sz="3200"/>
              <a:t>Using Heuristics in Query Optimization</a:t>
            </a:r>
            <a:endParaRPr/>
          </a:p>
        </p:txBody>
      </p:sp>
      <p:sp>
        <p:nvSpPr>
          <p:cNvPr id="890" name="Google Shape;890;p123"/>
          <p:cNvSpPr txBox="1"/>
          <p:nvPr>
            <p:ph idx="1" type="body"/>
          </p:nvPr>
        </p:nvSpPr>
        <p:spPr>
          <a:xfrm>
            <a:off x="239713" y="1600200"/>
            <a:ext cx="8294688" cy="4572000"/>
          </a:xfrm>
          <a:prstGeom prst="rect">
            <a:avLst/>
          </a:prstGeom>
          <a:noFill/>
          <a:ln>
            <a:noFill/>
          </a:ln>
        </p:spPr>
        <p:txBody>
          <a:bodyPr anchorCtr="0" anchor="t" bIns="45700" lIns="91425" spcFirstLastPara="1" rIns="0" wrap="square" tIns="45700">
            <a:noAutofit/>
          </a:bodyPr>
          <a:lstStyle/>
          <a:p>
            <a:pPr indent="-342900" lvl="0" marL="342900" marR="0" rtl="0" algn="l">
              <a:lnSpc>
                <a:spcPct val="100000"/>
              </a:lnSpc>
              <a:spcBef>
                <a:spcPts val="0"/>
              </a:spcBef>
              <a:spcAft>
                <a:spcPts val="0"/>
              </a:spcAft>
              <a:buClr>
                <a:srgbClr val="990033"/>
              </a:buClr>
              <a:buSzPts val="1440"/>
              <a:buFont typeface="Noto Sans Symbols"/>
              <a:buChar char="■"/>
            </a:pPr>
            <a:r>
              <a:rPr b="0" i="0" lang="en-US" sz="2400" u="none" cap="none" strike="noStrike">
                <a:solidFill>
                  <a:schemeClr val="dk2"/>
                </a:solidFill>
                <a:latin typeface="Arial"/>
                <a:ea typeface="Arial"/>
                <a:cs typeface="Arial"/>
                <a:sym typeface="Arial"/>
              </a:rPr>
              <a:t>General Transformation Rules for Relational Algebra Operations (contd.):</a:t>
            </a:r>
            <a:endParaRPr/>
          </a:p>
          <a:p>
            <a:pPr indent="0" lvl="0" marL="0" marR="0" rtl="0" algn="l">
              <a:lnSpc>
                <a:spcPct val="100000"/>
              </a:lnSpc>
              <a:spcBef>
                <a:spcPts val="480"/>
              </a:spcBef>
              <a:spcAft>
                <a:spcPts val="0"/>
              </a:spcAft>
              <a:buClr>
                <a:srgbClr val="990033"/>
              </a:buClr>
              <a:buSzPts val="1440"/>
              <a:buFont typeface="Noto Sans Symbols"/>
              <a:buNone/>
            </a:pPr>
            <a:r>
              <a:rPr b="0" i="0" lang="en-US" sz="2400" u="none" cap="none" strike="noStrike">
                <a:solidFill>
                  <a:schemeClr val="dk2"/>
                </a:solidFill>
                <a:latin typeface="Arial"/>
                <a:ea typeface="Arial"/>
                <a:cs typeface="Arial"/>
                <a:sym typeface="Arial"/>
              </a:rPr>
              <a:t>11. The </a:t>
            </a:r>
            <a:r>
              <a:rPr b="0" i="0" lang="en-US" sz="2400" u="none" cap="none" strike="noStrike">
                <a:solidFill>
                  <a:schemeClr val="dk2"/>
                </a:solidFill>
                <a:latin typeface="Noto Sans Symbols"/>
                <a:ea typeface="Noto Sans Symbols"/>
                <a:cs typeface="Noto Sans Symbols"/>
                <a:sym typeface="Noto Sans Symbols"/>
              </a:rPr>
              <a:t>π</a:t>
            </a:r>
            <a:r>
              <a:rPr b="0" i="0" lang="en-US" sz="2400" u="none" cap="none" strike="noStrike">
                <a:solidFill>
                  <a:schemeClr val="dk2"/>
                </a:solidFill>
                <a:latin typeface="Arial"/>
                <a:ea typeface="Arial"/>
                <a:cs typeface="Arial"/>
                <a:sym typeface="Arial"/>
              </a:rPr>
              <a:t> operation commutes with </a:t>
            </a:r>
            <a:r>
              <a:rPr b="0" i="0" lang="en-US" sz="2400" u="none" cap="none" strike="noStrike">
                <a:solidFill>
                  <a:schemeClr val="dk2"/>
                </a:solidFill>
                <a:latin typeface="Merriweather Sans"/>
                <a:ea typeface="Merriweather Sans"/>
                <a:cs typeface="Merriweather Sans"/>
                <a:sym typeface="Merriweather Sans"/>
              </a:rPr>
              <a:t>υ</a:t>
            </a:r>
            <a:r>
              <a:rPr b="0" i="0" lang="en-US" sz="2400" u="none" cap="none" strike="noStrike">
                <a:solidFill>
                  <a:schemeClr val="dk2"/>
                </a:solidFill>
                <a:latin typeface="Arial"/>
                <a:ea typeface="Arial"/>
                <a:cs typeface="Arial"/>
                <a:sym typeface="Arial"/>
              </a:rPr>
              <a:t>. 					</a:t>
            </a:r>
            <a:r>
              <a:rPr b="0" i="0" lang="en-US" sz="2400" u="none" cap="none" strike="noStrike">
                <a:solidFill>
                  <a:schemeClr val="dk2"/>
                </a:solidFill>
                <a:latin typeface="Noto Sans Symbols"/>
                <a:ea typeface="Noto Sans Symbols"/>
                <a:cs typeface="Noto Sans Symbols"/>
                <a:sym typeface="Noto Sans Symbols"/>
              </a:rPr>
              <a:t>π</a:t>
            </a:r>
            <a:r>
              <a:rPr b="0" baseline="-25000" i="0" lang="en-US" sz="2400" u="none" cap="none" strike="noStrike">
                <a:solidFill>
                  <a:schemeClr val="dk2"/>
                </a:solidFill>
                <a:latin typeface="Arial"/>
                <a:ea typeface="Arial"/>
                <a:cs typeface="Arial"/>
                <a:sym typeface="Arial"/>
              </a:rPr>
              <a:t>L</a:t>
            </a:r>
            <a:r>
              <a:rPr b="0" i="0" lang="en-US" sz="2400" u="none" cap="none" strike="noStrike">
                <a:solidFill>
                  <a:schemeClr val="dk2"/>
                </a:solidFill>
                <a:latin typeface="Arial"/>
                <a:ea typeface="Arial"/>
                <a:cs typeface="Arial"/>
                <a:sym typeface="Arial"/>
              </a:rPr>
              <a:t> ( R </a:t>
            </a:r>
            <a:r>
              <a:rPr b="0" i="0" lang="en-US" sz="2400" u="none" cap="none" strike="noStrike">
                <a:solidFill>
                  <a:schemeClr val="dk2"/>
                </a:solidFill>
                <a:latin typeface="Merriweather Sans"/>
                <a:ea typeface="Merriweather Sans"/>
                <a:cs typeface="Merriweather Sans"/>
                <a:sym typeface="Merriweather Sans"/>
              </a:rPr>
              <a:t>υ</a:t>
            </a:r>
            <a:r>
              <a:rPr b="0" i="0" lang="en-US" sz="2400" u="none" cap="none" strike="noStrike">
                <a:solidFill>
                  <a:schemeClr val="dk2"/>
                </a:solidFill>
                <a:latin typeface="Arial"/>
                <a:ea typeface="Arial"/>
                <a:cs typeface="Arial"/>
                <a:sym typeface="Arial"/>
              </a:rPr>
              <a:t> S )  =  (</a:t>
            </a:r>
            <a:r>
              <a:rPr b="0" i="0" lang="en-US" sz="2400" u="none" cap="none" strike="noStrike">
                <a:solidFill>
                  <a:schemeClr val="dk2"/>
                </a:solidFill>
                <a:latin typeface="Noto Sans Symbols"/>
                <a:ea typeface="Noto Sans Symbols"/>
                <a:cs typeface="Noto Sans Symbols"/>
                <a:sym typeface="Noto Sans Symbols"/>
              </a:rPr>
              <a:t>π</a:t>
            </a:r>
            <a:r>
              <a:rPr b="0" baseline="-25000" i="0" lang="en-US" sz="2400" u="none" cap="none" strike="noStrike">
                <a:solidFill>
                  <a:schemeClr val="dk2"/>
                </a:solidFill>
                <a:latin typeface="Arial"/>
                <a:ea typeface="Arial"/>
                <a:cs typeface="Arial"/>
                <a:sym typeface="Arial"/>
              </a:rPr>
              <a:t>L</a:t>
            </a:r>
            <a:r>
              <a:rPr b="0" i="0" lang="en-US" sz="2400" u="none" cap="none" strike="noStrike">
                <a:solidFill>
                  <a:schemeClr val="dk2"/>
                </a:solidFill>
                <a:latin typeface="Arial"/>
                <a:ea typeface="Arial"/>
                <a:cs typeface="Arial"/>
                <a:sym typeface="Arial"/>
              </a:rPr>
              <a:t> (R)) </a:t>
            </a:r>
            <a:r>
              <a:rPr b="0" i="0" lang="en-US" sz="2400" u="none" cap="none" strike="noStrike">
                <a:solidFill>
                  <a:schemeClr val="dk2"/>
                </a:solidFill>
                <a:latin typeface="Merriweather Sans"/>
                <a:ea typeface="Merriweather Sans"/>
                <a:cs typeface="Merriweather Sans"/>
                <a:sym typeface="Merriweather Sans"/>
              </a:rPr>
              <a:t>υ</a:t>
            </a:r>
            <a:r>
              <a:rPr b="0" i="0" lang="en-US" sz="2400" u="none" cap="none" strike="noStrike">
                <a:solidFill>
                  <a:schemeClr val="dk2"/>
                </a:solidFill>
                <a:latin typeface="Arial"/>
                <a:ea typeface="Arial"/>
                <a:cs typeface="Arial"/>
                <a:sym typeface="Arial"/>
              </a:rPr>
              <a:t> (</a:t>
            </a:r>
            <a:r>
              <a:rPr b="0" i="0" lang="en-US" sz="2400" u="none" cap="none" strike="noStrike">
                <a:solidFill>
                  <a:schemeClr val="dk2"/>
                </a:solidFill>
                <a:latin typeface="Noto Sans Symbols"/>
                <a:ea typeface="Noto Sans Symbols"/>
                <a:cs typeface="Noto Sans Symbols"/>
                <a:sym typeface="Noto Sans Symbols"/>
              </a:rPr>
              <a:t>π</a:t>
            </a:r>
            <a:r>
              <a:rPr b="0" baseline="-25000" i="0" lang="en-US" sz="2400" u="none" cap="none" strike="noStrike">
                <a:solidFill>
                  <a:schemeClr val="dk2"/>
                </a:solidFill>
                <a:latin typeface="Arial"/>
                <a:ea typeface="Arial"/>
                <a:cs typeface="Arial"/>
                <a:sym typeface="Arial"/>
              </a:rPr>
              <a:t>L</a:t>
            </a:r>
            <a:r>
              <a:rPr b="0" i="0" lang="en-US" sz="2400" u="none" cap="none" strike="noStrike">
                <a:solidFill>
                  <a:schemeClr val="dk2"/>
                </a:solidFill>
                <a:latin typeface="Arial"/>
                <a:ea typeface="Arial"/>
                <a:cs typeface="Arial"/>
                <a:sym typeface="Arial"/>
              </a:rPr>
              <a:t> (S))  </a:t>
            </a:r>
            <a:endParaRPr/>
          </a:p>
          <a:p>
            <a:pPr indent="0" lvl="0" marL="0" marR="0" rtl="0" algn="l">
              <a:lnSpc>
                <a:spcPct val="100000"/>
              </a:lnSpc>
              <a:spcBef>
                <a:spcPts val="480"/>
              </a:spcBef>
              <a:spcAft>
                <a:spcPts val="0"/>
              </a:spcAft>
              <a:buClr>
                <a:srgbClr val="990033"/>
              </a:buClr>
              <a:buSzPts val="1440"/>
              <a:buFont typeface="Noto Sans Symbols"/>
              <a:buNone/>
            </a:pPr>
            <a:r>
              <a:rPr b="0" i="0" lang="en-US" sz="2400" u="none" cap="none" strike="noStrike">
                <a:solidFill>
                  <a:schemeClr val="dk2"/>
                </a:solidFill>
                <a:latin typeface="Arial"/>
                <a:ea typeface="Arial"/>
                <a:cs typeface="Arial"/>
                <a:sym typeface="Arial"/>
              </a:rPr>
              <a:t>12.</a:t>
            </a:r>
            <a:endParaRPr/>
          </a:p>
          <a:p>
            <a:pPr indent="-342900" lvl="0" marL="342900" marR="0" rtl="0" algn="l">
              <a:lnSpc>
                <a:spcPct val="100000"/>
              </a:lnSpc>
              <a:spcBef>
                <a:spcPts val="480"/>
              </a:spcBef>
              <a:spcAft>
                <a:spcPts val="0"/>
              </a:spcAft>
              <a:buClr>
                <a:srgbClr val="990033"/>
              </a:buClr>
              <a:buSzPts val="1440"/>
              <a:buFont typeface="Noto Sans Symbols"/>
              <a:buChar char="■"/>
            </a:pPr>
            <a:r>
              <a:rPr b="0" i="0" lang="en-US" sz="2400" u="none" cap="none" strike="noStrike">
                <a:solidFill>
                  <a:schemeClr val="dk2"/>
                </a:solidFill>
                <a:latin typeface="Arial"/>
                <a:ea typeface="Arial"/>
                <a:cs typeface="Arial"/>
                <a:sym typeface="Arial"/>
              </a:rPr>
              <a:t>Converting a (</a:t>
            </a:r>
            <a:r>
              <a:rPr b="0" i="0" lang="en-US" sz="2400" u="none" cap="none" strike="noStrike">
                <a:solidFill>
                  <a:schemeClr val="dk2"/>
                </a:solidFill>
                <a:latin typeface="Noto Sans Symbols"/>
                <a:ea typeface="Noto Sans Symbols"/>
                <a:cs typeface="Noto Sans Symbols"/>
                <a:sym typeface="Noto Sans Symbols"/>
              </a:rPr>
              <a:t>σ</a:t>
            </a:r>
            <a:r>
              <a:rPr b="0" i="0" lang="en-US" sz="2400" u="none" cap="none" strike="noStrike">
                <a:solidFill>
                  <a:schemeClr val="dk2"/>
                </a:solidFill>
                <a:latin typeface="Arial"/>
                <a:ea typeface="Arial"/>
                <a:cs typeface="Arial"/>
                <a:sym typeface="Arial"/>
              </a:rPr>
              <a:t>, x) sequence into    : If the condition c of a </a:t>
            </a:r>
            <a:r>
              <a:rPr b="0" i="0" lang="en-US" sz="2400" u="none" cap="none" strike="noStrike">
                <a:solidFill>
                  <a:schemeClr val="dk2"/>
                </a:solidFill>
                <a:latin typeface="Noto Sans Symbols"/>
                <a:ea typeface="Noto Sans Symbols"/>
                <a:cs typeface="Noto Sans Symbols"/>
                <a:sym typeface="Noto Sans Symbols"/>
              </a:rPr>
              <a:t>σ</a:t>
            </a:r>
            <a:r>
              <a:rPr b="0" i="0" lang="en-US" sz="2400" u="none" cap="none" strike="noStrike">
                <a:solidFill>
                  <a:schemeClr val="dk2"/>
                </a:solidFill>
                <a:latin typeface="Arial"/>
                <a:ea typeface="Arial"/>
                <a:cs typeface="Arial"/>
                <a:sym typeface="Arial"/>
              </a:rPr>
              <a:t> that follows a  x Corresponds to a join condition, convert the (</a:t>
            </a:r>
            <a:r>
              <a:rPr b="0" i="0" lang="en-US" sz="2400" u="none" cap="none" strike="noStrike">
                <a:solidFill>
                  <a:schemeClr val="dk2"/>
                </a:solidFill>
                <a:latin typeface="Noto Sans Symbols"/>
                <a:ea typeface="Noto Sans Symbols"/>
                <a:cs typeface="Noto Sans Symbols"/>
                <a:sym typeface="Noto Sans Symbols"/>
              </a:rPr>
              <a:t>σ</a:t>
            </a:r>
            <a:r>
              <a:rPr b="0" i="0" lang="en-US" sz="2400" u="none" cap="none" strike="noStrike">
                <a:solidFill>
                  <a:schemeClr val="dk2"/>
                </a:solidFill>
                <a:latin typeface="Arial"/>
                <a:ea typeface="Arial"/>
                <a:cs typeface="Arial"/>
                <a:sym typeface="Arial"/>
              </a:rPr>
              <a:t>, x) sequence into a      as follows:					 (</a:t>
            </a:r>
            <a:r>
              <a:rPr b="0" i="0" lang="en-US" sz="2400" u="none" cap="none" strike="noStrike">
                <a:solidFill>
                  <a:schemeClr val="dk2"/>
                </a:solidFill>
                <a:latin typeface="Noto Sans Symbols"/>
                <a:ea typeface="Noto Sans Symbols"/>
                <a:cs typeface="Noto Sans Symbols"/>
                <a:sym typeface="Noto Sans Symbols"/>
              </a:rPr>
              <a:t>σ</a:t>
            </a:r>
            <a:r>
              <a:rPr b="0" baseline="-25000" i="0" lang="en-US" sz="2400" u="none" cap="none" strike="noStrike">
                <a:solidFill>
                  <a:schemeClr val="dk2"/>
                </a:solidFill>
                <a:latin typeface="Arial"/>
                <a:ea typeface="Arial"/>
                <a:cs typeface="Arial"/>
                <a:sym typeface="Arial"/>
              </a:rPr>
              <a:t>C</a:t>
            </a:r>
            <a:r>
              <a:rPr b="0" i="0" lang="en-US" sz="2400" u="none" cap="none" strike="noStrike">
                <a:solidFill>
                  <a:schemeClr val="dk2"/>
                </a:solidFill>
                <a:latin typeface="Arial"/>
                <a:ea typeface="Arial"/>
                <a:cs typeface="Arial"/>
                <a:sym typeface="Arial"/>
              </a:rPr>
              <a:t> (R x S))  =  (R    </a:t>
            </a:r>
            <a:r>
              <a:rPr b="0" baseline="-25000" i="0" lang="en-US" sz="2400" u="none" cap="none" strike="noStrike">
                <a:solidFill>
                  <a:schemeClr val="dk2"/>
                </a:solidFill>
                <a:latin typeface="Arial"/>
                <a:ea typeface="Arial"/>
                <a:cs typeface="Arial"/>
                <a:sym typeface="Arial"/>
              </a:rPr>
              <a:t>C</a:t>
            </a:r>
            <a:r>
              <a:rPr b="0" i="0" lang="en-US" sz="2400" u="none" cap="none" strike="noStrike">
                <a:solidFill>
                  <a:schemeClr val="dk2"/>
                </a:solidFill>
                <a:latin typeface="Arial"/>
                <a:ea typeface="Arial"/>
                <a:cs typeface="Arial"/>
                <a:sym typeface="Arial"/>
              </a:rPr>
              <a:t> S)</a:t>
            </a:r>
            <a:endParaRPr/>
          </a:p>
          <a:p>
            <a:pPr indent="-251459" lvl="0" marL="342900" marR="0" rtl="0" algn="l">
              <a:lnSpc>
                <a:spcPct val="100000"/>
              </a:lnSpc>
              <a:spcBef>
                <a:spcPts val="480"/>
              </a:spcBef>
              <a:spcAft>
                <a:spcPts val="0"/>
              </a:spcAft>
              <a:buClr>
                <a:srgbClr val="990033"/>
              </a:buClr>
              <a:buSzPts val="1440"/>
              <a:buFont typeface="Noto Sans Symbols"/>
              <a:buNone/>
            </a:pPr>
            <a:r>
              <a:t/>
            </a:r>
            <a:endParaRPr b="0" i="0" sz="2400" u="none" cap="none" strike="noStrike">
              <a:solidFill>
                <a:schemeClr val="dk2"/>
              </a:solidFill>
              <a:latin typeface="Arial"/>
              <a:ea typeface="Arial"/>
              <a:cs typeface="Arial"/>
              <a:sym typeface="Arial"/>
            </a:endParaRPr>
          </a:p>
          <a:p>
            <a:pPr indent="-342900" lvl="0" marL="342900" marR="0" rtl="0" algn="l">
              <a:lnSpc>
                <a:spcPct val="100000"/>
              </a:lnSpc>
              <a:spcBef>
                <a:spcPts val="480"/>
              </a:spcBef>
              <a:spcAft>
                <a:spcPts val="0"/>
              </a:spcAft>
              <a:buClr>
                <a:srgbClr val="990033"/>
              </a:buClr>
              <a:buSzPts val="1440"/>
              <a:buFont typeface="Noto Sans Symbols"/>
              <a:buChar char="■"/>
            </a:pPr>
            <a:r>
              <a:rPr b="0" i="0" lang="en-US" sz="2400" u="none" cap="none" strike="noStrike">
                <a:solidFill>
                  <a:schemeClr val="dk2"/>
                </a:solidFill>
                <a:latin typeface="Arial"/>
                <a:ea typeface="Arial"/>
                <a:cs typeface="Arial"/>
                <a:sym typeface="Arial"/>
              </a:rPr>
              <a:t>Other transformations </a:t>
            </a:r>
            <a:endParaRPr/>
          </a:p>
        </p:txBody>
      </p:sp>
      <p:grpSp>
        <p:nvGrpSpPr>
          <p:cNvPr id="891" name="Google Shape;891;p123"/>
          <p:cNvGrpSpPr/>
          <p:nvPr/>
        </p:nvGrpSpPr>
        <p:grpSpPr>
          <a:xfrm>
            <a:off x="4352925" y="4549775"/>
            <a:ext cx="219075" cy="174625"/>
            <a:chOff x="377" y="2904"/>
            <a:chExt cx="154" cy="110"/>
          </a:xfrm>
        </p:grpSpPr>
        <p:cxnSp>
          <p:nvCxnSpPr>
            <p:cNvPr id="892" name="Google Shape;892;p123"/>
            <p:cNvCxnSpPr/>
            <p:nvPr/>
          </p:nvCxnSpPr>
          <p:spPr>
            <a:xfrm>
              <a:off x="381" y="2904"/>
              <a:ext cx="0" cy="110"/>
            </a:xfrm>
            <a:prstGeom prst="straightConnector1">
              <a:avLst/>
            </a:prstGeom>
            <a:noFill/>
            <a:ln cap="flat" cmpd="sng" w="15875">
              <a:solidFill>
                <a:schemeClr val="lt2"/>
              </a:solidFill>
              <a:prstDash val="solid"/>
              <a:round/>
              <a:headEnd len="sm" w="sm" type="none"/>
              <a:tailEnd len="sm" w="sm" type="none"/>
            </a:ln>
          </p:spPr>
        </p:cxnSp>
        <p:cxnSp>
          <p:nvCxnSpPr>
            <p:cNvPr id="893" name="Google Shape;893;p123"/>
            <p:cNvCxnSpPr/>
            <p:nvPr/>
          </p:nvCxnSpPr>
          <p:spPr>
            <a:xfrm>
              <a:off x="527" y="2904"/>
              <a:ext cx="0" cy="110"/>
            </a:xfrm>
            <a:prstGeom prst="straightConnector1">
              <a:avLst/>
            </a:prstGeom>
            <a:noFill/>
            <a:ln cap="flat" cmpd="sng" w="15875">
              <a:solidFill>
                <a:schemeClr val="lt2"/>
              </a:solidFill>
              <a:prstDash val="solid"/>
              <a:round/>
              <a:headEnd len="sm" w="sm" type="none"/>
              <a:tailEnd len="sm" w="sm" type="none"/>
            </a:ln>
          </p:spPr>
        </p:cxnSp>
        <p:cxnSp>
          <p:nvCxnSpPr>
            <p:cNvPr id="894" name="Google Shape;894;p123"/>
            <p:cNvCxnSpPr/>
            <p:nvPr/>
          </p:nvCxnSpPr>
          <p:spPr>
            <a:xfrm>
              <a:off x="385" y="2904"/>
              <a:ext cx="138" cy="110"/>
            </a:xfrm>
            <a:prstGeom prst="straightConnector1">
              <a:avLst/>
            </a:prstGeom>
            <a:noFill/>
            <a:ln cap="flat" cmpd="sng" w="15875">
              <a:solidFill>
                <a:schemeClr val="lt2"/>
              </a:solidFill>
              <a:prstDash val="solid"/>
              <a:round/>
              <a:headEnd len="sm" w="sm" type="none"/>
              <a:tailEnd len="sm" w="sm" type="none"/>
            </a:ln>
          </p:spPr>
        </p:cxnSp>
        <p:cxnSp>
          <p:nvCxnSpPr>
            <p:cNvPr id="895" name="Google Shape;895;p123"/>
            <p:cNvCxnSpPr/>
            <p:nvPr/>
          </p:nvCxnSpPr>
          <p:spPr>
            <a:xfrm flipH="1">
              <a:off x="377" y="2904"/>
              <a:ext cx="154" cy="110"/>
            </a:xfrm>
            <a:prstGeom prst="straightConnector1">
              <a:avLst/>
            </a:prstGeom>
            <a:noFill/>
            <a:ln cap="flat" cmpd="sng" w="15875">
              <a:solidFill>
                <a:schemeClr val="lt2"/>
              </a:solidFill>
              <a:prstDash val="solid"/>
              <a:round/>
              <a:headEnd len="sm" w="sm" type="none"/>
              <a:tailEnd len="sm" w="sm" type="none"/>
            </a:ln>
          </p:spPr>
        </p:cxnSp>
      </p:grpSp>
      <p:grpSp>
        <p:nvGrpSpPr>
          <p:cNvPr id="896" name="Google Shape;896;p123"/>
          <p:cNvGrpSpPr/>
          <p:nvPr/>
        </p:nvGrpSpPr>
        <p:grpSpPr>
          <a:xfrm>
            <a:off x="5648325" y="4876800"/>
            <a:ext cx="219075" cy="174625"/>
            <a:chOff x="377" y="2904"/>
            <a:chExt cx="154" cy="110"/>
          </a:xfrm>
        </p:grpSpPr>
        <p:cxnSp>
          <p:nvCxnSpPr>
            <p:cNvPr id="897" name="Google Shape;897;p123"/>
            <p:cNvCxnSpPr/>
            <p:nvPr/>
          </p:nvCxnSpPr>
          <p:spPr>
            <a:xfrm>
              <a:off x="381" y="2904"/>
              <a:ext cx="0" cy="110"/>
            </a:xfrm>
            <a:prstGeom prst="straightConnector1">
              <a:avLst/>
            </a:prstGeom>
            <a:noFill/>
            <a:ln cap="flat" cmpd="sng" w="15875">
              <a:solidFill>
                <a:schemeClr val="lt2"/>
              </a:solidFill>
              <a:prstDash val="solid"/>
              <a:round/>
              <a:headEnd len="sm" w="sm" type="none"/>
              <a:tailEnd len="sm" w="sm" type="none"/>
            </a:ln>
          </p:spPr>
        </p:cxnSp>
        <p:cxnSp>
          <p:nvCxnSpPr>
            <p:cNvPr id="898" name="Google Shape;898;p123"/>
            <p:cNvCxnSpPr/>
            <p:nvPr/>
          </p:nvCxnSpPr>
          <p:spPr>
            <a:xfrm>
              <a:off x="527" y="2904"/>
              <a:ext cx="0" cy="110"/>
            </a:xfrm>
            <a:prstGeom prst="straightConnector1">
              <a:avLst/>
            </a:prstGeom>
            <a:noFill/>
            <a:ln cap="flat" cmpd="sng" w="15875">
              <a:solidFill>
                <a:schemeClr val="lt2"/>
              </a:solidFill>
              <a:prstDash val="solid"/>
              <a:round/>
              <a:headEnd len="sm" w="sm" type="none"/>
              <a:tailEnd len="sm" w="sm" type="none"/>
            </a:ln>
          </p:spPr>
        </p:cxnSp>
        <p:cxnSp>
          <p:nvCxnSpPr>
            <p:cNvPr id="899" name="Google Shape;899;p123"/>
            <p:cNvCxnSpPr/>
            <p:nvPr/>
          </p:nvCxnSpPr>
          <p:spPr>
            <a:xfrm>
              <a:off x="385" y="2904"/>
              <a:ext cx="138" cy="110"/>
            </a:xfrm>
            <a:prstGeom prst="straightConnector1">
              <a:avLst/>
            </a:prstGeom>
            <a:noFill/>
            <a:ln cap="flat" cmpd="sng" w="15875">
              <a:solidFill>
                <a:schemeClr val="lt2"/>
              </a:solidFill>
              <a:prstDash val="solid"/>
              <a:round/>
              <a:headEnd len="sm" w="sm" type="none"/>
              <a:tailEnd len="sm" w="sm" type="none"/>
            </a:ln>
          </p:spPr>
        </p:cxnSp>
        <p:cxnSp>
          <p:nvCxnSpPr>
            <p:cNvPr id="900" name="Google Shape;900;p123"/>
            <p:cNvCxnSpPr/>
            <p:nvPr/>
          </p:nvCxnSpPr>
          <p:spPr>
            <a:xfrm flipH="1">
              <a:off x="377" y="2904"/>
              <a:ext cx="154" cy="110"/>
            </a:xfrm>
            <a:prstGeom prst="straightConnector1">
              <a:avLst/>
            </a:prstGeom>
            <a:noFill/>
            <a:ln cap="flat" cmpd="sng" w="15875">
              <a:solidFill>
                <a:schemeClr val="lt2"/>
              </a:solidFill>
              <a:prstDash val="solid"/>
              <a:round/>
              <a:headEnd len="sm" w="sm" type="none"/>
              <a:tailEnd len="sm" w="sm" type="none"/>
            </a:ln>
          </p:spPr>
        </p:cxnSp>
      </p:grpSp>
      <p:grpSp>
        <p:nvGrpSpPr>
          <p:cNvPr id="901" name="Google Shape;901;p123"/>
          <p:cNvGrpSpPr/>
          <p:nvPr/>
        </p:nvGrpSpPr>
        <p:grpSpPr>
          <a:xfrm>
            <a:off x="5245100" y="3863975"/>
            <a:ext cx="219075" cy="174625"/>
            <a:chOff x="377" y="2904"/>
            <a:chExt cx="154" cy="110"/>
          </a:xfrm>
        </p:grpSpPr>
        <p:cxnSp>
          <p:nvCxnSpPr>
            <p:cNvPr id="902" name="Google Shape;902;p123"/>
            <p:cNvCxnSpPr/>
            <p:nvPr/>
          </p:nvCxnSpPr>
          <p:spPr>
            <a:xfrm>
              <a:off x="381" y="2904"/>
              <a:ext cx="0" cy="110"/>
            </a:xfrm>
            <a:prstGeom prst="straightConnector1">
              <a:avLst/>
            </a:prstGeom>
            <a:noFill/>
            <a:ln cap="flat" cmpd="sng" w="15875">
              <a:solidFill>
                <a:schemeClr val="lt2"/>
              </a:solidFill>
              <a:prstDash val="solid"/>
              <a:round/>
              <a:headEnd len="sm" w="sm" type="none"/>
              <a:tailEnd len="sm" w="sm" type="none"/>
            </a:ln>
          </p:spPr>
        </p:cxnSp>
        <p:cxnSp>
          <p:nvCxnSpPr>
            <p:cNvPr id="903" name="Google Shape;903;p123"/>
            <p:cNvCxnSpPr/>
            <p:nvPr/>
          </p:nvCxnSpPr>
          <p:spPr>
            <a:xfrm>
              <a:off x="527" y="2904"/>
              <a:ext cx="0" cy="110"/>
            </a:xfrm>
            <a:prstGeom prst="straightConnector1">
              <a:avLst/>
            </a:prstGeom>
            <a:noFill/>
            <a:ln cap="flat" cmpd="sng" w="15875">
              <a:solidFill>
                <a:schemeClr val="lt2"/>
              </a:solidFill>
              <a:prstDash val="solid"/>
              <a:round/>
              <a:headEnd len="sm" w="sm" type="none"/>
              <a:tailEnd len="sm" w="sm" type="none"/>
            </a:ln>
          </p:spPr>
        </p:cxnSp>
        <p:cxnSp>
          <p:nvCxnSpPr>
            <p:cNvPr id="904" name="Google Shape;904;p123"/>
            <p:cNvCxnSpPr/>
            <p:nvPr/>
          </p:nvCxnSpPr>
          <p:spPr>
            <a:xfrm>
              <a:off x="385" y="2904"/>
              <a:ext cx="138" cy="110"/>
            </a:xfrm>
            <a:prstGeom prst="straightConnector1">
              <a:avLst/>
            </a:prstGeom>
            <a:noFill/>
            <a:ln cap="flat" cmpd="sng" w="15875">
              <a:solidFill>
                <a:schemeClr val="lt2"/>
              </a:solidFill>
              <a:prstDash val="solid"/>
              <a:round/>
              <a:headEnd len="sm" w="sm" type="none"/>
              <a:tailEnd len="sm" w="sm" type="none"/>
            </a:ln>
          </p:spPr>
        </p:cxnSp>
        <p:cxnSp>
          <p:nvCxnSpPr>
            <p:cNvPr id="905" name="Google Shape;905;p123"/>
            <p:cNvCxnSpPr/>
            <p:nvPr/>
          </p:nvCxnSpPr>
          <p:spPr>
            <a:xfrm flipH="1">
              <a:off x="377" y="2904"/>
              <a:ext cx="154" cy="110"/>
            </a:xfrm>
            <a:prstGeom prst="straightConnector1">
              <a:avLst/>
            </a:prstGeom>
            <a:noFill/>
            <a:ln cap="flat" cmpd="sng" w="15875">
              <a:solidFill>
                <a:schemeClr val="lt2"/>
              </a:solidFill>
              <a:prstDash val="solid"/>
              <a:round/>
              <a:headEnd len="sm" w="sm" type="none"/>
              <a:tailEnd len="sm" w="sm" type="none"/>
            </a:ln>
          </p:spPr>
        </p:cxnSp>
      </p:gr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0" name="Shape 910"/>
        <p:cNvGrpSpPr/>
        <p:nvPr/>
      </p:nvGrpSpPr>
      <p:grpSpPr>
        <a:xfrm>
          <a:off x="0" y="0"/>
          <a:ext cx="0" cy="0"/>
          <a:chOff x="0" y="0"/>
          <a:chExt cx="0" cy="0"/>
        </a:xfrm>
      </p:grpSpPr>
      <p:sp>
        <p:nvSpPr>
          <p:cNvPr id="911" name="Google Shape;911;p124"/>
          <p:cNvSpPr txBox="1"/>
          <p:nvPr>
            <p:ph idx="12" type="sldNum"/>
          </p:nvPr>
        </p:nvSpPr>
        <p:spPr>
          <a:xfrm>
            <a:off x="457200" y="6356350"/>
            <a:ext cx="2133600" cy="365125"/>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035C75"/>
              </a:buClr>
              <a:buSzPts val="1200"/>
              <a:buFont typeface="Constantia"/>
              <a:buNone/>
            </a:pPr>
            <a:r>
              <a:rPr b="0" i="0" lang="en-US" sz="1200" u="none" cap="none" strike="noStrike">
                <a:solidFill>
                  <a:srgbClr val="035C75"/>
                </a:solidFill>
                <a:latin typeface="Constantia"/>
                <a:ea typeface="Constantia"/>
                <a:cs typeface="Constantia"/>
                <a:sym typeface="Constantia"/>
              </a:rPr>
              <a:t>Slide 15- </a:t>
            </a:r>
            <a:fld id="{00000000-1234-1234-1234-123412341234}" type="slidenum">
              <a:rPr b="0" i="0" lang="en-US" sz="1200" u="none" cap="none" strike="noStrike">
                <a:solidFill>
                  <a:srgbClr val="035C75"/>
                </a:solidFill>
                <a:latin typeface="Constantia"/>
                <a:ea typeface="Constantia"/>
                <a:cs typeface="Constantia"/>
                <a:sym typeface="Constantia"/>
              </a:rPr>
              <a:t>‹#›</a:t>
            </a:fld>
            <a:endParaRPr b="0" i="0" sz="1200" u="none" cap="none" strike="noStrike">
              <a:solidFill>
                <a:srgbClr val="035C75"/>
              </a:solidFill>
              <a:latin typeface="Constantia"/>
              <a:ea typeface="Constantia"/>
              <a:cs typeface="Constantia"/>
              <a:sym typeface="Constantia"/>
            </a:endParaRPr>
          </a:p>
        </p:txBody>
      </p:sp>
      <p:sp>
        <p:nvSpPr>
          <p:cNvPr id="912" name="Google Shape;912;p124"/>
          <p:cNvSpPr txBox="1"/>
          <p:nvPr>
            <p:ph type="title"/>
          </p:nvPr>
        </p:nvSpPr>
        <p:spPr>
          <a:xfrm>
            <a:off x="457200" y="-152400"/>
            <a:ext cx="8229600" cy="1143000"/>
          </a:xfrm>
          <a:prstGeom prst="rect">
            <a:avLst/>
          </a:prstGeom>
          <a:noFill/>
          <a:ln>
            <a:noFill/>
          </a:ln>
        </p:spPr>
        <p:txBody>
          <a:bodyPr anchorCtr="0" anchor="b" bIns="0" lIns="0" spcFirstLastPara="1" rIns="0" wrap="square" tIns="45700">
            <a:noAutofit/>
          </a:bodyPr>
          <a:lstStyle/>
          <a:p>
            <a:pPr indent="0" lvl="0" marL="0" rtl="0" algn="l">
              <a:spcBef>
                <a:spcPts val="0"/>
              </a:spcBef>
              <a:spcAft>
                <a:spcPts val="0"/>
              </a:spcAft>
              <a:buNone/>
            </a:pPr>
            <a:r>
              <a:rPr lang="en-US" sz="3200"/>
              <a:t>Using Heuristics in Query Optimization</a:t>
            </a:r>
            <a:endParaRPr/>
          </a:p>
        </p:txBody>
      </p:sp>
      <p:sp>
        <p:nvSpPr>
          <p:cNvPr id="913" name="Google Shape;913;p124"/>
          <p:cNvSpPr txBox="1"/>
          <p:nvPr>
            <p:ph idx="1" type="body"/>
          </p:nvPr>
        </p:nvSpPr>
        <p:spPr>
          <a:xfrm>
            <a:off x="245745" y="1219200"/>
            <a:ext cx="8709025" cy="5638800"/>
          </a:xfrm>
          <a:prstGeom prst="rect">
            <a:avLst/>
          </a:prstGeom>
          <a:noFill/>
          <a:ln>
            <a:noFill/>
          </a:ln>
        </p:spPr>
        <p:txBody>
          <a:bodyPr anchorCtr="0" anchor="t" bIns="45700" lIns="91425" spcFirstLastPara="1" rIns="91425" wrap="square" tIns="45700">
            <a:noAutofit/>
          </a:bodyPr>
          <a:lstStyle/>
          <a:p>
            <a:pPr indent="-381000" lvl="0" marL="381000" rtl="0" algn="just">
              <a:lnSpc>
                <a:spcPct val="80000"/>
              </a:lnSpc>
              <a:spcBef>
                <a:spcPts val="0"/>
              </a:spcBef>
              <a:spcAft>
                <a:spcPts val="0"/>
              </a:spcAft>
              <a:buSzPts val="1900"/>
              <a:buChar char="⚫"/>
            </a:pPr>
            <a:r>
              <a:rPr lang="en-US" sz="2000"/>
              <a:t>Outline of a Heuristic Algebraic Optimization Algorithm:</a:t>
            </a:r>
            <a:endParaRPr/>
          </a:p>
          <a:p>
            <a:pPr indent="-381000" lvl="0" marL="381000" rtl="0" algn="just">
              <a:lnSpc>
                <a:spcPct val="80000"/>
              </a:lnSpc>
              <a:spcBef>
                <a:spcPts val="400"/>
              </a:spcBef>
              <a:spcAft>
                <a:spcPts val="0"/>
              </a:spcAft>
              <a:buSzPts val="2000"/>
              <a:buFont typeface="Noto Sans Symbols"/>
              <a:buAutoNum type="arabicPeriod"/>
            </a:pPr>
            <a:r>
              <a:rPr lang="en-US" sz="2000"/>
              <a:t>Using rule 1, break up any select operations with conjunctive conditions into a cascade of select operations. 	</a:t>
            </a:r>
            <a:endParaRPr/>
          </a:p>
          <a:p>
            <a:pPr indent="-381000" lvl="0" marL="381000" rtl="0" algn="just">
              <a:lnSpc>
                <a:spcPct val="80000"/>
              </a:lnSpc>
              <a:spcBef>
                <a:spcPts val="400"/>
              </a:spcBef>
              <a:spcAft>
                <a:spcPts val="0"/>
              </a:spcAft>
              <a:buSzPts val="2000"/>
              <a:buFont typeface="Noto Sans Symbols"/>
              <a:buAutoNum type="arabicPeriod"/>
            </a:pPr>
            <a:r>
              <a:rPr lang="en-US" sz="2000"/>
              <a:t>Using rules 2, 4, 6, and 10 concerning the commutatively of select with other operations, move each select operation as far down the query tree as is permitted by the attributes involved in the select condition. </a:t>
            </a:r>
            <a:endParaRPr/>
          </a:p>
          <a:p>
            <a:pPr indent="-381000" lvl="0" marL="381000" rtl="0" algn="just">
              <a:lnSpc>
                <a:spcPct val="80000"/>
              </a:lnSpc>
              <a:spcBef>
                <a:spcPts val="400"/>
              </a:spcBef>
              <a:spcAft>
                <a:spcPts val="0"/>
              </a:spcAft>
              <a:buSzPts val="2000"/>
              <a:buFont typeface="Noto Sans Symbols"/>
              <a:buAutoNum type="arabicPeriod"/>
            </a:pPr>
            <a:r>
              <a:rPr lang="en-US" sz="2000"/>
              <a:t>Using rule 9 concerning associativity of binary operations, rearrange the leaf nodes of the tree so that the leaf node relations with the most restrictive select operations are executed first in the query tree representation. </a:t>
            </a:r>
            <a:endParaRPr/>
          </a:p>
          <a:p>
            <a:pPr indent="-381000" lvl="0" marL="381000" rtl="0" algn="just">
              <a:lnSpc>
                <a:spcPct val="80000"/>
              </a:lnSpc>
              <a:spcBef>
                <a:spcPts val="400"/>
              </a:spcBef>
              <a:spcAft>
                <a:spcPts val="0"/>
              </a:spcAft>
              <a:buSzPts val="2000"/>
              <a:buFont typeface="Noto Sans Symbols"/>
              <a:buAutoNum type="arabicPeriod"/>
            </a:pPr>
            <a:r>
              <a:rPr lang="en-US" sz="2000"/>
              <a:t>Using Rule 12, combine a Cartesian product operation with a subsequent select operation in the tree into a join operation. </a:t>
            </a:r>
            <a:endParaRPr/>
          </a:p>
          <a:p>
            <a:pPr indent="-381000" lvl="0" marL="381000" rtl="0" algn="just">
              <a:lnSpc>
                <a:spcPct val="80000"/>
              </a:lnSpc>
              <a:spcBef>
                <a:spcPts val="400"/>
              </a:spcBef>
              <a:spcAft>
                <a:spcPts val="0"/>
              </a:spcAft>
              <a:buSzPts val="2000"/>
              <a:buFont typeface="Noto Sans Symbols"/>
              <a:buAutoNum type="arabicPeriod"/>
            </a:pPr>
            <a:r>
              <a:rPr lang="en-US" sz="2000"/>
              <a:t>Using rules 3, 4, 7, and 11 concerning the cascading of project and the commuting of project with other operations, break down and move lists of projection attributes down the tree as far as possible by creating new project operations as needed. 	</a:t>
            </a:r>
            <a:endParaRPr/>
          </a:p>
          <a:p>
            <a:pPr indent="-381000" lvl="0" marL="381000" rtl="0" algn="just">
              <a:lnSpc>
                <a:spcPct val="80000"/>
              </a:lnSpc>
              <a:spcBef>
                <a:spcPts val="400"/>
              </a:spcBef>
              <a:spcAft>
                <a:spcPts val="0"/>
              </a:spcAft>
              <a:buSzPts val="2000"/>
              <a:buFont typeface="Noto Sans Symbols"/>
              <a:buAutoNum type="arabicPeriod"/>
            </a:pPr>
            <a:r>
              <a:rPr lang="en-US" sz="2000"/>
              <a:t>Identify subtrees that represent groups of operations that can be executed by a single algorithm. </a:t>
            </a:r>
            <a:endParaRPr/>
          </a:p>
          <a:p>
            <a:pPr indent="-254000" lvl="0" marL="381000" rtl="0" algn="l">
              <a:lnSpc>
                <a:spcPct val="80000"/>
              </a:lnSpc>
              <a:spcBef>
                <a:spcPts val="400"/>
              </a:spcBef>
              <a:spcAft>
                <a:spcPts val="0"/>
              </a:spcAft>
              <a:buSzPts val="2000"/>
              <a:buFont typeface="Noto Sans Symbols"/>
              <a:buNone/>
            </a:pPr>
            <a:r>
              <a:t/>
            </a:r>
            <a:endParaRPr sz="2000"/>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7" name="Shape 917"/>
        <p:cNvGrpSpPr/>
        <p:nvPr/>
      </p:nvGrpSpPr>
      <p:grpSpPr>
        <a:xfrm>
          <a:off x="0" y="0"/>
          <a:ext cx="0" cy="0"/>
          <a:chOff x="0" y="0"/>
          <a:chExt cx="0" cy="0"/>
        </a:xfrm>
      </p:grpSpPr>
      <p:sp>
        <p:nvSpPr>
          <p:cNvPr id="918" name="Google Shape;918;p125"/>
          <p:cNvSpPr txBox="1"/>
          <p:nvPr>
            <p:ph type="title"/>
          </p:nvPr>
        </p:nvSpPr>
        <p:spPr>
          <a:xfrm>
            <a:off x="457200" y="704850"/>
            <a:ext cx="8229600" cy="1143000"/>
          </a:xfrm>
          <a:prstGeom prst="rect">
            <a:avLst/>
          </a:prstGeom>
          <a:noFill/>
          <a:ln>
            <a:noFill/>
          </a:ln>
        </p:spPr>
        <p:txBody>
          <a:bodyPr anchorCtr="0" anchor="b" bIns="0" lIns="0" spcFirstLastPara="1" rIns="0" wrap="square" tIns="45700">
            <a:noAutofit/>
          </a:bodyPr>
          <a:lstStyle/>
          <a:p>
            <a:pPr indent="0" lvl="0" marL="0" rtl="0" algn="l">
              <a:spcBef>
                <a:spcPts val="0"/>
              </a:spcBef>
              <a:spcAft>
                <a:spcPts val="0"/>
              </a:spcAft>
              <a:buNone/>
            </a:pPr>
            <a:r>
              <a:t/>
            </a:r>
            <a:endParaRPr/>
          </a:p>
        </p:txBody>
      </p:sp>
      <p:pic>
        <p:nvPicPr>
          <p:cNvPr id="919" name="Google Shape;919;p125"/>
          <p:cNvPicPr preferRelativeResize="0"/>
          <p:nvPr>
            <p:ph idx="1" type="body"/>
          </p:nvPr>
        </p:nvPicPr>
        <p:blipFill rotWithShape="1">
          <a:blip r:embed="rId3">
            <a:alphaModFix/>
          </a:blip>
          <a:srcRect b="0" l="0" r="0" t="0"/>
          <a:stretch/>
        </p:blipFill>
        <p:spPr>
          <a:xfrm>
            <a:off x="1066800" y="4157663"/>
            <a:ext cx="7124700" cy="2471737"/>
          </a:xfrm>
          <a:prstGeom prst="rect">
            <a:avLst/>
          </a:prstGeom>
          <a:noFill/>
          <a:ln>
            <a:noFill/>
          </a:ln>
        </p:spPr>
      </p:pic>
      <p:pic>
        <p:nvPicPr>
          <p:cNvPr id="920" name="Google Shape;920;p125"/>
          <p:cNvPicPr preferRelativeResize="0"/>
          <p:nvPr/>
        </p:nvPicPr>
        <p:blipFill rotWithShape="1">
          <a:blip r:embed="rId4">
            <a:alphaModFix/>
          </a:blip>
          <a:srcRect b="0" l="0" r="0" t="0"/>
          <a:stretch/>
        </p:blipFill>
        <p:spPr>
          <a:xfrm>
            <a:off x="1009650" y="-361950"/>
            <a:ext cx="7239000" cy="4419600"/>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5" name="Shape 925"/>
        <p:cNvGrpSpPr/>
        <p:nvPr/>
      </p:nvGrpSpPr>
      <p:grpSpPr>
        <a:xfrm>
          <a:off x="0" y="0"/>
          <a:ext cx="0" cy="0"/>
          <a:chOff x="0" y="0"/>
          <a:chExt cx="0" cy="0"/>
        </a:xfrm>
      </p:grpSpPr>
      <p:sp>
        <p:nvSpPr>
          <p:cNvPr id="926" name="Google Shape;926;p126"/>
          <p:cNvSpPr txBox="1"/>
          <p:nvPr>
            <p:ph type="title"/>
          </p:nvPr>
        </p:nvSpPr>
        <p:spPr>
          <a:xfrm>
            <a:off x="457200" y="704850"/>
            <a:ext cx="8229600" cy="1143000"/>
          </a:xfrm>
          <a:prstGeom prst="rect">
            <a:avLst/>
          </a:prstGeom>
          <a:noFill/>
          <a:ln>
            <a:noFill/>
          </a:ln>
        </p:spPr>
        <p:txBody>
          <a:bodyPr anchorCtr="0" anchor="b" bIns="0" lIns="0" spcFirstLastPara="1" rIns="0" wrap="square" tIns="45700">
            <a:noAutofit/>
          </a:bodyPr>
          <a:lstStyle/>
          <a:p>
            <a:pPr indent="0" lvl="0" marL="0" rtl="0" algn="l">
              <a:spcBef>
                <a:spcPts val="0"/>
              </a:spcBef>
              <a:spcAft>
                <a:spcPts val="0"/>
              </a:spcAft>
              <a:buNone/>
            </a:pPr>
            <a:r>
              <a:rPr lang="en-US" sz="2800"/>
              <a:t>Transformation Example: Pushing Selections</a:t>
            </a:r>
            <a:endParaRPr/>
          </a:p>
        </p:txBody>
      </p:sp>
      <p:sp>
        <p:nvSpPr>
          <p:cNvPr id="927" name="Google Shape;927;p126"/>
          <p:cNvSpPr txBox="1"/>
          <p:nvPr>
            <p:ph idx="1" type="body"/>
          </p:nvPr>
        </p:nvSpPr>
        <p:spPr>
          <a:xfrm>
            <a:off x="457200" y="1935163"/>
            <a:ext cx="8229600" cy="4389437"/>
          </a:xfrm>
          <a:prstGeom prst="rect">
            <a:avLst/>
          </a:prstGeom>
          <a:noFill/>
          <a:ln>
            <a:noFill/>
          </a:ln>
        </p:spPr>
        <p:txBody>
          <a:bodyPr anchorCtr="0" anchor="t" bIns="45700" lIns="91425" spcFirstLastPara="1" rIns="91425" wrap="square" tIns="45700">
            <a:noAutofit/>
          </a:bodyPr>
          <a:lstStyle/>
          <a:p>
            <a:pPr indent="-273050" lvl="0" marL="273050" rtl="0" algn="l">
              <a:spcBef>
                <a:spcPts val="0"/>
              </a:spcBef>
              <a:spcAft>
                <a:spcPts val="0"/>
              </a:spcAft>
              <a:buSzPts val="2470"/>
              <a:buChar char="⚫"/>
            </a:pPr>
            <a:r>
              <a:rPr lang="en-US"/>
              <a:t>Query:  Find the names of all customers who have an account at some branch located in Brooklyn.</a:t>
            </a:r>
            <a:br>
              <a:rPr lang="en-US"/>
            </a:br>
            <a:r>
              <a:rPr lang="en-US"/>
              <a:t>Π</a:t>
            </a:r>
            <a:r>
              <a:rPr baseline="-25000" i="1" lang="en-US"/>
              <a:t>customer_name</a:t>
            </a:r>
            <a:r>
              <a:rPr lang="en-US"/>
              <a:t>(σ</a:t>
            </a:r>
            <a:r>
              <a:rPr baseline="-25000" i="1" lang="en-US"/>
              <a:t>branch_city = “</a:t>
            </a:r>
            <a:r>
              <a:rPr baseline="-25000" lang="en-US"/>
              <a:t>Brooklyn”</a:t>
            </a:r>
            <a:br>
              <a:rPr baseline="-25000" lang="en-US"/>
            </a:br>
            <a:r>
              <a:rPr baseline="-25000" lang="en-US"/>
              <a:t>	</a:t>
            </a:r>
            <a:r>
              <a:rPr lang="en-US"/>
              <a:t>(</a:t>
            </a:r>
            <a:r>
              <a:rPr i="1" lang="en-US"/>
              <a:t>branch     (account      depositor</a:t>
            </a:r>
            <a:r>
              <a:rPr lang="en-US"/>
              <a:t>)))</a:t>
            </a:r>
            <a:endParaRPr/>
          </a:p>
          <a:p>
            <a:pPr indent="-273050" lvl="0" marL="273050" rtl="0" algn="l">
              <a:spcBef>
                <a:spcPts val="520"/>
              </a:spcBef>
              <a:spcAft>
                <a:spcPts val="0"/>
              </a:spcAft>
              <a:buSzPts val="2470"/>
              <a:buChar char="⚫"/>
            </a:pPr>
            <a:r>
              <a:rPr lang="en-US"/>
              <a:t>Transformation using rule 6a.</a:t>
            </a:r>
            <a:br>
              <a:rPr lang="en-US"/>
            </a:br>
            <a:r>
              <a:rPr lang="en-US"/>
              <a:t> Π</a:t>
            </a:r>
            <a:r>
              <a:rPr baseline="-25000" i="1" lang="en-US"/>
              <a:t>customer_name</a:t>
            </a:r>
            <a:br>
              <a:rPr baseline="-25000" i="1" lang="en-US"/>
            </a:br>
            <a:r>
              <a:rPr baseline="-25000" i="1" lang="en-US"/>
              <a:t>                  </a:t>
            </a:r>
            <a:r>
              <a:rPr lang="en-US"/>
              <a:t>((σ</a:t>
            </a:r>
            <a:r>
              <a:rPr baseline="-25000" i="1" lang="en-US"/>
              <a:t>branch_city =“</a:t>
            </a:r>
            <a:r>
              <a:rPr baseline="-25000" lang="en-US"/>
              <a:t>Brooklyn”</a:t>
            </a:r>
            <a:r>
              <a:rPr lang="en-US"/>
              <a:t> (</a:t>
            </a:r>
            <a:r>
              <a:rPr i="1" lang="en-US"/>
              <a:t>branch</a:t>
            </a:r>
            <a:r>
              <a:rPr lang="en-US"/>
              <a:t>)) </a:t>
            </a:r>
            <a:br>
              <a:rPr lang="en-US"/>
            </a:br>
            <a:r>
              <a:rPr lang="en-US"/>
              <a:t> 	(</a:t>
            </a:r>
            <a:r>
              <a:rPr i="1" lang="en-US"/>
              <a:t>account </a:t>
            </a:r>
            <a:r>
              <a:rPr lang="en-US"/>
              <a:t>     </a:t>
            </a:r>
            <a:r>
              <a:rPr i="1" lang="en-US"/>
              <a:t>depositor</a:t>
            </a:r>
            <a:r>
              <a:rPr lang="en-US"/>
              <a:t>))</a:t>
            </a:r>
            <a:endParaRPr/>
          </a:p>
          <a:p>
            <a:pPr indent="-273050" lvl="0" marL="273050" rtl="0" algn="l">
              <a:spcBef>
                <a:spcPts val="520"/>
              </a:spcBef>
              <a:spcAft>
                <a:spcPts val="0"/>
              </a:spcAft>
              <a:buSzPts val="2470"/>
              <a:buChar char="⚫"/>
            </a:pPr>
            <a:r>
              <a:rPr lang="en-US"/>
              <a:t>Performing the selection as early as possible reduces the size of the relation to be joined. </a:t>
            </a:r>
            <a:endParaRPr baseline="-25000"/>
          </a:p>
        </p:txBody>
      </p:sp>
      <p:sp>
        <p:nvSpPr>
          <p:cNvPr id="928" name="Google Shape;928;p126"/>
          <p:cNvSpPr/>
          <p:nvPr/>
        </p:nvSpPr>
        <p:spPr>
          <a:xfrm rot="5400000">
            <a:off x="4184650" y="4960938"/>
            <a:ext cx="188913" cy="173037"/>
          </a:xfrm>
          <a:prstGeom prst="flowChartCollate">
            <a:avLst/>
          </a:prstGeom>
          <a:no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00"/>
              <a:buFont typeface="Arial"/>
              <a:buNone/>
            </a:pPr>
            <a:r>
              <a:t/>
            </a:r>
            <a:endParaRPr b="0" i="0" sz="1600" u="none">
              <a:solidFill>
                <a:schemeClr val="dk1"/>
              </a:solidFill>
              <a:latin typeface="Helvetica Neue"/>
              <a:ea typeface="Helvetica Neue"/>
              <a:cs typeface="Helvetica Neue"/>
              <a:sym typeface="Helvetica Neue"/>
            </a:endParaRPr>
          </a:p>
        </p:txBody>
      </p:sp>
      <p:sp>
        <p:nvSpPr>
          <p:cNvPr id="929" name="Google Shape;929;p126"/>
          <p:cNvSpPr/>
          <p:nvPr/>
        </p:nvSpPr>
        <p:spPr>
          <a:xfrm rot="5400000">
            <a:off x="3987800" y="3290888"/>
            <a:ext cx="188913" cy="173037"/>
          </a:xfrm>
          <a:prstGeom prst="flowChartCollate">
            <a:avLst/>
          </a:prstGeom>
          <a:no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00"/>
              <a:buFont typeface="Arial"/>
              <a:buNone/>
            </a:pPr>
            <a:r>
              <a:t/>
            </a:r>
            <a:endParaRPr b="0" i="0" sz="1600" u="none">
              <a:solidFill>
                <a:schemeClr val="dk1"/>
              </a:solidFill>
              <a:latin typeface="Helvetica Neue"/>
              <a:ea typeface="Helvetica Neue"/>
              <a:cs typeface="Helvetica Neue"/>
              <a:sym typeface="Helvetica Neue"/>
            </a:endParaRPr>
          </a:p>
        </p:txBody>
      </p:sp>
      <p:sp>
        <p:nvSpPr>
          <p:cNvPr id="930" name="Google Shape;930;p126"/>
          <p:cNvSpPr/>
          <p:nvPr/>
        </p:nvSpPr>
        <p:spPr>
          <a:xfrm rot="5400000">
            <a:off x="6011863" y="4503738"/>
            <a:ext cx="188912" cy="173037"/>
          </a:xfrm>
          <a:prstGeom prst="flowChartCollate">
            <a:avLst/>
          </a:prstGeom>
          <a:no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00"/>
              <a:buFont typeface="Arial"/>
              <a:buNone/>
            </a:pPr>
            <a:r>
              <a:t/>
            </a:r>
            <a:endParaRPr b="0" i="0" sz="1600" u="none">
              <a:solidFill>
                <a:schemeClr val="dk1"/>
              </a:solidFill>
              <a:latin typeface="Helvetica Neue"/>
              <a:ea typeface="Helvetica Neue"/>
              <a:cs typeface="Helvetica Neue"/>
              <a:sym typeface="Helvetica Neue"/>
            </a:endParaRPr>
          </a:p>
        </p:txBody>
      </p:sp>
      <p:sp>
        <p:nvSpPr>
          <p:cNvPr id="931" name="Google Shape;931;p126"/>
          <p:cNvSpPr/>
          <p:nvPr/>
        </p:nvSpPr>
        <p:spPr>
          <a:xfrm rot="5400000">
            <a:off x="5656263" y="3328988"/>
            <a:ext cx="188912" cy="173037"/>
          </a:xfrm>
          <a:prstGeom prst="flowChartCollate">
            <a:avLst/>
          </a:prstGeom>
          <a:no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00"/>
              <a:buFont typeface="Arial"/>
              <a:buNone/>
            </a:pPr>
            <a:r>
              <a:t/>
            </a:r>
            <a:endParaRPr b="0" i="0" sz="1600" u="none">
              <a:solidFill>
                <a:schemeClr val="dk1"/>
              </a:solidFill>
              <a:latin typeface="Helvetica Neue"/>
              <a:ea typeface="Helvetica Neue"/>
              <a:cs typeface="Helvetica Neue"/>
              <a:sym typeface="Helvetica Neue"/>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6" name="Shape 936"/>
        <p:cNvGrpSpPr/>
        <p:nvPr/>
      </p:nvGrpSpPr>
      <p:grpSpPr>
        <a:xfrm>
          <a:off x="0" y="0"/>
          <a:ext cx="0" cy="0"/>
          <a:chOff x="0" y="0"/>
          <a:chExt cx="0" cy="0"/>
        </a:xfrm>
      </p:grpSpPr>
      <p:sp>
        <p:nvSpPr>
          <p:cNvPr id="937" name="Google Shape;937;p127"/>
          <p:cNvSpPr txBox="1"/>
          <p:nvPr>
            <p:ph type="title"/>
          </p:nvPr>
        </p:nvSpPr>
        <p:spPr>
          <a:xfrm>
            <a:off x="923925" y="66675"/>
            <a:ext cx="8077200" cy="609600"/>
          </a:xfrm>
          <a:prstGeom prst="rect">
            <a:avLst/>
          </a:prstGeom>
          <a:noFill/>
          <a:ln>
            <a:noFill/>
          </a:ln>
        </p:spPr>
        <p:txBody>
          <a:bodyPr anchorCtr="0" anchor="b" bIns="0" lIns="0" spcFirstLastPara="1" rIns="0" wrap="square" tIns="45700">
            <a:noAutofit/>
          </a:bodyPr>
          <a:lstStyle/>
          <a:p>
            <a:pPr indent="0" lvl="0" marL="0" rtl="0" algn="l">
              <a:spcBef>
                <a:spcPts val="0"/>
              </a:spcBef>
              <a:spcAft>
                <a:spcPts val="0"/>
              </a:spcAft>
              <a:buNone/>
            </a:pPr>
            <a:r>
              <a:rPr lang="en-US"/>
              <a:t>Example with Multiple Transformations</a:t>
            </a:r>
            <a:endParaRPr/>
          </a:p>
        </p:txBody>
      </p:sp>
      <p:sp>
        <p:nvSpPr>
          <p:cNvPr id="938" name="Google Shape;938;p127"/>
          <p:cNvSpPr txBox="1"/>
          <p:nvPr>
            <p:ph idx="1" type="body"/>
          </p:nvPr>
        </p:nvSpPr>
        <p:spPr>
          <a:xfrm>
            <a:off x="-152400" y="1120775"/>
            <a:ext cx="9153525" cy="4941888"/>
          </a:xfrm>
          <a:prstGeom prst="rect">
            <a:avLst/>
          </a:prstGeom>
          <a:noFill/>
          <a:ln>
            <a:noFill/>
          </a:ln>
        </p:spPr>
        <p:txBody>
          <a:bodyPr anchorCtr="0" anchor="t" bIns="45700" lIns="91425" spcFirstLastPara="1" rIns="91425" wrap="square" tIns="45700">
            <a:noAutofit/>
          </a:bodyPr>
          <a:lstStyle/>
          <a:p>
            <a:pPr indent="-273050" lvl="0" marL="273050" rtl="0" algn="l">
              <a:spcBef>
                <a:spcPts val="0"/>
              </a:spcBef>
              <a:spcAft>
                <a:spcPts val="0"/>
              </a:spcAft>
              <a:buSzPts val="2470"/>
              <a:buChar char="⚫"/>
            </a:pPr>
            <a:r>
              <a:rPr lang="en-US"/>
              <a:t>Query:  Find the names of all customers with an account at a Brooklyn branch whose account balance is over $1000.</a:t>
            </a:r>
            <a:br>
              <a:rPr lang="en-US"/>
            </a:br>
            <a:r>
              <a:rPr lang="en-US"/>
              <a:t>Π</a:t>
            </a:r>
            <a:r>
              <a:rPr baseline="-25000" i="1" lang="en-US" sz="2000"/>
              <a:t>customer_name</a:t>
            </a:r>
            <a:r>
              <a:rPr baseline="-25000" lang="en-US" sz="2000"/>
              <a:t>(</a:t>
            </a:r>
            <a:r>
              <a:rPr lang="en-US" sz="2000"/>
              <a:t>(σ</a:t>
            </a:r>
            <a:r>
              <a:rPr baseline="-25000" i="1" lang="en-US" sz="2000"/>
              <a:t>branch_city = “</a:t>
            </a:r>
            <a:r>
              <a:rPr baseline="-25000" lang="en-US" sz="2000"/>
              <a:t>Brooklyn” ∧  </a:t>
            </a:r>
            <a:r>
              <a:rPr baseline="-25000" i="1" lang="en-US" sz="2000"/>
              <a:t>balance </a:t>
            </a:r>
            <a:r>
              <a:rPr baseline="-25000" lang="en-US" sz="2000"/>
              <a:t>&gt; 1000</a:t>
            </a:r>
            <a:r>
              <a:rPr baseline="-25000" lang="en-US"/>
              <a:t>	</a:t>
            </a:r>
            <a:br>
              <a:rPr baseline="-25000" lang="en-US"/>
            </a:br>
            <a:r>
              <a:rPr baseline="-25000" lang="en-US"/>
              <a:t>                      </a:t>
            </a:r>
            <a:r>
              <a:rPr lang="en-US"/>
              <a:t>(</a:t>
            </a:r>
            <a:r>
              <a:rPr i="1" lang="en-US"/>
              <a:t>branch     (account      depositor</a:t>
            </a:r>
            <a:r>
              <a:rPr lang="en-US"/>
              <a:t>))</a:t>
            </a:r>
            <a:r>
              <a:rPr lang="en-US" sz="2000"/>
              <a:t>)</a:t>
            </a:r>
            <a:endParaRPr/>
          </a:p>
          <a:p>
            <a:pPr indent="-273050" lvl="0" marL="273050" rtl="0" algn="l">
              <a:spcBef>
                <a:spcPts val="520"/>
              </a:spcBef>
              <a:spcAft>
                <a:spcPts val="0"/>
              </a:spcAft>
              <a:buSzPts val="2470"/>
              <a:buChar char="⚫"/>
            </a:pPr>
            <a:r>
              <a:rPr lang="en-US"/>
              <a:t>Transformation using join associatively (Rule 6a):</a:t>
            </a:r>
            <a:br>
              <a:rPr lang="en-US"/>
            </a:br>
            <a:r>
              <a:rPr lang="en-US"/>
              <a:t>Π</a:t>
            </a:r>
            <a:r>
              <a:rPr baseline="-25000" i="1" lang="en-US" sz="2000"/>
              <a:t>customer_name</a:t>
            </a:r>
            <a:r>
              <a:rPr lang="en-US" sz="2000"/>
              <a:t>((σ</a:t>
            </a:r>
            <a:r>
              <a:rPr baseline="-25000" i="1" lang="en-US" sz="2000"/>
              <a:t>branch_city = “</a:t>
            </a:r>
            <a:r>
              <a:rPr baseline="-25000" lang="en-US" sz="2000"/>
              <a:t>Brooklyn” ∧  </a:t>
            </a:r>
            <a:r>
              <a:rPr baseline="-25000" i="1" lang="en-US" sz="2000"/>
              <a:t>balance </a:t>
            </a:r>
            <a:r>
              <a:rPr baseline="-25000" lang="en-US" sz="2000"/>
              <a:t>&gt; 1000</a:t>
            </a:r>
            <a:r>
              <a:rPr baseline="-25000" lang="en-US"/>
              <a:t>	</a:t>
            </a:r>
            <a:br>
              <a:rPr baseline="-25000" lang="en-US"/>
            </a:br>
            <a:r>
              <a:rPr baseline="-25000" lang="en-US"/>
              <a:t>                      </a:t>
            </a:r>
            <a:r>
              <a:rPr lang="en-US"/>
              <a:t>(</a:t>
            </a:r>
            <a:r>
              <a:rPr i="1" lang="en-US"/>
              <a:t>branch     account</a:t>
            </a:r>
            <a:r>
              <a:rPr lang="en-US"/>
              <a:t>))      </a:t>
            </a:r>
            <a:r>
              <a:rPr i="1" lang="en-US"/>
              <a:t>depositor</a:t>
            </a:r>
            <a:r>
              <a:rPr lang="en-US"/>
              <a:t>)</a:t>
            </a:r>
            <a:r>
              <a:rPr lang="en-US" sz="2400"/>
              <a:t> </a:t>
            </a:r>
            <a:endParaRPr/>
          </a:p>
          <a:p>
            <a:pPr indent="-273050" lvl="0" marL="273050" rtl="0" algn="l">
              <a:spcBef>
                <a:spcPts val="520"/>
              </a:spcBef>
              <a:spcAft>
                <a:spcPts val="0"/>
              </a:spcAft>
              <a:buSzPts val="2470"/>
              <a:buChar char="⚫"/>
            </a:pPr>
            <a:r>
              <a:rPr lang="en-US"/>
              <a:t>Second form provides an opportunity to apply the “perform selections early” rule, resulting in the subexpression</a:t>
            </a:r>
            <a:endParaRPr/>
          </a:p>
          <a:p>
            <a:pPr indent="-273050" lvl="0" marL="273050" rtl="0" algn="l">
              <a:spcBef>
                <a:spcPts val="520"/>
              </a:spcBef>
              <a:spcAft>
                <a:spcPts val="0"/>
              </a:spcAft>
              <a:buSzPts val="2470"/>
              <a:buFont typeface="Arial"/>
              <a:buNone/>
            </a:pPr>
            <a:r>
              <a:rPr lang="en-US"/>
              <a:t>           σ</a:t>
            </a:r>
            <a:r>
              <a:rPr baseline="-25000" i="1" lang="en-US" sz="2000"/>
              <a:t>branch_city = “</a:t>
            </a:r>
            <a:r>
              <a:rPr baseline="-25000" lang="en-US" sz="2000"/>
              <a:t>Brooklyn”</a:t>
            </a:r>
            <a:r>
              <a:rPr baseline="-25000" lang="en-US"/>
              <a:t> </a:t>
            </a:r>
            <a:r>
              <a:rPr lang="en-US"/>
              <a:t>(</a:t>
            </a:r>
            <a:r>
              <a:rPr i="1" lang="en-US"/>
              <a:t>branch</a:t>
            </a:r>
            <a:r>
              <a:rPr lang="en-US"/>
              <a:t>)     σ </a:t>
            </a:r>
            <a:r>
              <a:rPr baseline="-25000" i="1" lang="en-US" sz="2000"/>
              <a:t>balance </a:t>
            </a:r>
            <a:r>
              <a:rPr baseline="-25000" lang="en-US" sz="2000"/>
              <a:t>&gt; 1000</a:t>
            </a:r>
            <a:r>
              <a:rPr lang="en-US"/>
              <a:t> (</a:t>
            </a:r>
            <a:r>
              <a:rPr i="1" lang="en-US"/>
              <a:t>account</a:t>
            </a:r>
            <a:r>
              <a:rPr lang="en-US"/>
              <a:t>)</a:t>
            </a:r>
            <a:endParaRPr/>
          </a:p>
          <a:p>
            <a:pPr indent="-273050" lvl="0" marL="273050" rtl="0" algn="l">
              <a:spcBef>
                <a:spcPts val="520"/>
              </a:spcBef>
              <a:spcAft>
                <a:spcPts val="0"/>
              </a:spcAft>
              <a:buSzPts val="2470"/>
              <a:buChar char="⚫"/>
            </a:pPr>
            <a:r>
              <a:rPr lang="en-US"/>
              <a:t>Thus a sequence of transformations can be useful</a:t>
            </a:r>
            <a:endParaRPr/>
          </a:p>
        </p:txBody>
      </p:sp>
      <p:sp>
        <p:nvSpPr>
          <p:cNvPr id="939" name="Google Shape;939;p127"/>
          <p:cNvSpPr/>
          <p:nvPr/>
        </p:nvSpPr>
        <p:spPr>
          <a:xfrm rot="5400000">
            <a:off x="4233863" y="5189538"/>
            <a:ext cx="188912" cy="173037"/>
          </a:xfrm>
          <a:prstGeom prst="flowChartCollate">
            <a:avLst/>
          </a:prstGeom>
          <a:no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00"/>
              <a:buFont typeface="Helvetica Neue"/>
              <a:buNone/>
            </a:pPr>
            <a:r>
              <a:rPr b="0" i="0" lang="en-US" sz="1600" u="none">
                <a:solidFill>
                  <a:schemeClr val="dk1"/>
                </a:solidFill>
                <a:latin typeface="Helvetica Neue"/>
                <a:ea typeface="Helvetica Neue"/>
                <a:cs typeface="Helvetica Neue"/>
                <a:sym typeface="Helvetica Neue"/>
              </a:rPr>
              <a:t>c</a:t>
            </a:r>
            <a:endParaRPr/>
          </a:p>
        </p:txBody>
      </p:sp>
      <p:sp>
        <p:nvSpPr>
          <p:cNvPr id="940" name="Google Shape;940;p127"/>
          <p:cNvSpPr/>
          <p:nvPr/>
        </p:nvSpPr>
        <p:spPr>
          <a:xfrm rot="5400000">
            <a:off x="2659063" y="2503488"/>
            <a:ext cx="188912" cy="173037"/>
          </a:xfrm>
          <a:prstGeom prst="flowChartCollate">
            <a:avLst/>
          </a:prstGeom>
          <a:no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00"/>
              <a:buFont typeface="Arial"/>
              <a:buNone/>
            </a:pPr>
            <a:r>
              <a:t/>
            </a:r>
            <a:endParaRPr b="0" i="0" sz="1600" u="none">
              <a:solidFill>
                <a:schemeClr val="dk1"/>
              </a:solidFill>
              <a:latin typeface="Helvetica Neue"/>
              <a:ea typeface="Helvetica Neue"/>
              <a:cs typeface="Helvetica Neue"/>
              <a:sym typeface="Helvetica Neue"/>
            </a:endParaRPr>
          </a:p>
        </p:txBody>
      </p:sp>
      <p:sp>
        <p:nvSpPr>
          <p:cNvPr id="941" name="Google Shape;941;p127"/>
          <p:cNvSpPr/>
          <p:nvPr/>
        </p:nvSpPr>
        <p:spPr>
          <a:xfrm rot="5400000">
            <a:off x="2640013" y="3741738"/>
            <a:ext cx="188912" cy="173037"/>
          </a:xfrm>
          <a:prstGeom prst="flowChartCollate">
            <a:avLst/>
          </a:prstGeom>
          <a:no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00"/>
              <a:buFont typeface="Arial"/>
              <a:buNone/>
            </a:pPr>
            <a:r>
              <a:t/>
            </a:r>
            <a:endParaRPr b="0" i="0" sz="1600" u="none">
              <a:solidFill>
                <a:schemeClr val="dk1"/>
              </a:solidFill>
              <a:latin typeface="Helvetica Neue"/>
              <a:ea typeface="Helvetica Neue"/>
              <a:cs typeface="Helvetica Neue"/>
              <a:sym typeface="Helvetica Neue"/>
            </a:endParaRPr>
          </a:p>
        </p:txBody>
      </p:sp>
      <p:sp>
        <p:nvSpPr>
          <p:cNvPr id="942" name="Google Shape;942;p127"/>
          <p:cNvSpPr/>
          <p:nvPr/>
        </p:nvSpPr>
        <p:spPr>
          <a:xfrm rot="5400000">
            <a:off x="4268788" y="2536825"/>
            <a:ext cx="188912" cy="173038"/>
          </a:xfrm>
          <a:prstGeom prst="flowChartCollate">
            <a:avLst/>
          </a:prstGeom>
          <a:no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00"/>
              <a:buFont typeface="Arial"/>
              <a:buNone/>
            </a:pPr>
            <a:r>
              <a:t/>
            </a:r>
            <a:endParaRPr b="0" i="0" sz="1600" u="none">
              <a:solidFill>
                <a:schemeClr val="dk1"/>
              </a:solidFill>
              <a:latin typeface="Helvetica Neue"/>
              <a:ea typeface="Helvetica Neue"/>
              <a:cs typeface="Helvetica Neue"/>
              <a:sym typeface="Helvetica Neue"/>
            </a:endParaRPr>
          </a:p>
        </p:txBody>
      </p:sp>
      <p:sp>
        <p:nvSpPr>
          <p:cNvPr id="943" name="Google Shape;943;p127"/>
          <p:cNvSpPr/>
          <p:nvPr/>
        </p:nvSpPr>
        <p:spPr>
          <a:xfrm rot="5400000">
            <a:off x="4451350" y="3741738"/>
            <a:ext cx="188913" cy="173037"/>
          </a:xfrm>
          <a:prstGeom prst="flowChartCollate">
            <a:avLst/>
          </a:prstGeom>
          <a:no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00"/>
              <a:buFont typeface="Arial"/>
              <a:buNone/>
            </a:pPr>
            <a:r>
              <a:t/>
            </a:r>
            <a:endParaRPr b="0" i="0" sz="1600" u="none">
              <a:solidFill>
                <a:schemeClr val="dk1"/>
              </a:solidFill>
              <a:latin typeface="Helvetica Neue"/>
              <a:ea typeface="Helvetica Neue"/>
              <a:cs typeface="Helvetica Neue"/>
              <a:sym typeface="Helvetica Neue"/>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8" name="Shape 948"/>
        <p:cNvGrpSpPr/>
        <p:nvPr/>
      </p:nvGrpSpPr>
      <p:grpSpPr>
        <a:xfrm>
          <a:off x="0" y="0"/>
          <a:ext cx="0" cy="0"/>
          <a:chOff x="0" y="0"/>
          <a:chExt cx="0" cy="0"/>
        </a:xfrm>
      </p:grpSpPr>
      <p:sp>
        <p:nvSpPr>
          <p:cNvPr id="949" name="Google Shape;949;p128"/>
          <p:cNvSpPr txBox="1"/>
          <p:nvPr>
            <p:ph type="title"/>
          </p:nvPr>
        </p:nvSpPr>
        <p:spPr>
          <a:xfrm>
            <a:off x="457200" y="704088"/>
            <a:ext cx="8305800" cy="1143000"/>
          </a:xfrm>
          <a:prstGeom prst="rect">
            <a:avLst/>
          </a:prstGeom>
          <a:noFill/>
          <a:ln>
            <a:noFill/>
          </a:ln>
        </p:spPr>
        <p:txBody>
          <a:bodyPr anchorCtr="0" anchor="b" bIns="0" lIns="0" spcFirstLastPara="1" rIns="0" wrap="square" tIns="45700">
            <a:normAutofit fontScale="90000"/>
          </a:bodyPr>
          <a:lstStyle/>
          <a:p>
            <a:pPr indent="0" lvl="0" marL="0" marR="0" rtl="0" algn="l">
              <a:lnSpc>
                <a:spcPct val="100000"/>
              </a:lnSpc>
              <a:spcBef>
                <a:spcPts val="0"/>
              </a:spcBef>
              <a:spcAft>
                <a:spcPts val="0"/>
              </a:spcAft>
              <a:buClr>
                <a:schemeClr val="dk2"/>
              </a:buClr>
              <a:buSzPct val="100000"/>
              <a:buFont typeface="Calibri"/>
              <a:buNone/>
            </a:pPr>
            <a:r>
              <a:rPr b="0" i="0" lang="en-US" sz="5000" u="none" cap="none" strike="noStrike">
                <a:solidFill>
                  <a:schemeClr val="dk2"/>
                </a:solidFill>
                <a:latin typeface="Calibri"/>
                <a:ea typeface="Calibri"/>
                <a:cs typeface="Calibri"/>
                <a:sym typeface="Calibri"/>
              </a:rPr>
              <a:t>Multiple Transformations (Cont.)</a:t>
            </a:r>
            <a:endParaRPr/>
          </a:p>
        </p:txBody>
      </p:sp>
      <p:pic>
        <p:nvPicPr>
          <p:cNvPr id="950" name="Google Shape;950;p128"/>
          <p:cNvPicPr preferRelativeResize="0"/>
          <p:nvPr/>
        </p:nvPicPr>
        <p:blipFill rotWithShape="1">
          <a:blip r:embed="rId3">
            <a:alphaModFix/>
          </a:blip>
          <a:srcRect b="25652" l="9213" r="19727" t="20465"/>
          <a:stretch/>
        </p:blipFill>
        <p:spPr>
          <a:xfrm>
            <a:off x="762000" y="2133600"/>
            <a:ext cx="7262813" cy="4130675"/>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5" name="Shape 955"/>
        <p:cNvGrpSpPr/>
        <p:nvPr/>
      </p:nvGrpSpPr>
      <p:grpSpPr>
        <a:xfrm>
          <a:off x="0" y="0"/>
          <a:ext cx="0" cy="0"/>
          <a:chOff x="0" y="0"/>
          <a:chExt cx="0" cy="0"/>
        </a:xfrm>
      </p:grpSpPr>
      <p:sp>
        <p:nvSpPr>
          <p:cNvPr id="956" name="Google Shape;956;p129"/>
          <p:cNvSpPr txBox="1"/>
          <p:nvPr>
            <p:ph type="title"/>
          </p:nvPr>
        </p:nvSpPr>
        <p:spPr>
          <a:xfrm>
            <a:off x="547688" y="-233362"/>
            <a:ext cx="8229600" cy="1143000"/>
          </a:xfrm>
          <a:prstGeom prst="rect">
            <a:avLst/>
          </a:prstGeom>
          <a:noFill/>
          <a:ln>
            <a:noFill/>
          </a:ln>
        </p:spPr>
        <p:txBody>
          <a:bodyPr anchorCtr="0" anchor="b" bIns="0" lIns="0" spcFirstLastPara="1" rIns="0" wrap="square" tIns="45700">
            <a:noAutofit/>
          </a:bodyPr>
          <a:lstStyle/>
          <a:p>
            <a:pPr indent="0" lvl="0" marL="0" rtl="0" algn="l">
              <a:spcBef>
                <a:spcPts val="0"/>
              </a:spcBef>
              <a:spcAft>
                <a:spcPts val="0"/>
              </a:spcAft>
              <a:buNone/>
            </a:pPr>
            <a:r>
              <a:rPr lang="en-US" sz="2800"/>
              <a:t>Transformation Example: Pushing Projections</a:t>
            </a:r>
            <a:endParaRPr/>
          </a:p>
        </p:txBody>
      </p:sp>
      <p:sp>
        <p:nvSpPr>
          <p:cNvPr id="957" name="Google Shape;957;p129"/>
          <p:cNvSpPr txBox="1"/>
          <p:nvPr>
            <p:ph idx="1" type="body"/>
          </p:nvPr>
        </p:nvSpPr>
        <p:spPr>
          <a:xfrm>
            <a:off x="304800" y="1435100"/>
            <a:ext cx="8286750" cy="3868738"/>
          </a:xfrm>
          <a:prstGeom prst="rect">
            <a:avLst/>
          </a:prstGeom>
          <a:noFill/>
          <a:ln>
            <a:noFill/>
          </a:ln>
        </p:spPr>
        <p:txBody>
          <a:bodyPr anchorCtr="0" anchor="t" bIns="45700" lIns="91425" spcFirstLastPara="1" rIns="91425" wrap="square" tIns="45700">
            <a:noAutofit/>
          </a:bodyPr>
          <a:lstStyle/>
          <a:p>
            <a:pPr indent="-273050" lvl="0" marL="273050" rtl="0" algn="l">
              <a:spcBef>
                <a:spcPts val="0"/>
              </a:spcBef>
              <a:spcAft>
                <a:spcPts val="0"/>
              </a:spcAft>
              <a:buSzPts val="2470"/>
              <a:buChar char="⚫"/>
            </a:pPr>
            <a:r>
              <a:rPr lang="en-US"/>
              <a:t>When we compute</a:t>
            </a:r>
            <a:endParaRPr/>
          </a:p>
          <a:p>
            <a:pPr indent="-273050" lvl="0" marL="273050" rtl="0" algn="l">
              <a:spcBef>
                <a:spcPts val="520"/>
              </a:spcBef>
              <a:spcAft>
                <a:spcPts val="0"/>
              </a:spcAft>
              <a:buSzPts val="2470"/>
              <a:buFont typeface="Arial"/>
              <a:buNone/>
            </a:pPr>
            <a:r>
              <a:rPr lang="en-US"/>
              <a:t>		(σ</a:t>
            </a:r>
            <a:r>
              <a:rPr baseline="-25000" lang="en-US" sz="2000"/>
              <a:t>branch_city = “Brooklyn”</a:t>
            </a:r>
            <a:r>
              <a:rPr lang="en-US"/>
              <a:t> (</a:t>
            </a:r>
            <a:r>
              <a:rPr i="1" lang="en-US"/>
              <a:t>branch</a:t>
            </a:r>
            <a:r>
              <a:rPr lang="en-US"/>
              <a:t>)    </a:t>
            </a:r>
            <a:r>
              <a:rPr i="1" lang="en-US"/>
              <a:t>account </a:t>
            </a:r>
            <a:r>
              <a:rPr lang="en-US"/>
              <a:t>)</a:t>
            </a:r>
            <a:br>
              <a:rPr lang="en-US"/>
            </a:br>
            <a:r>
              <a:rPr lang="en-US"/>
              <a:t>we obtain a relation whose schema is:</a:t>
            </a:r>
            <a:br>
              <a:rPr lang="en-US"/>
            </a:br>
            <a:r>
              <a:rPr lang="en-US"/>
              <a:t>(</a:t>
            </a:r>
            <a:r>
              <a:rPr i="1" lang="en-US"/>
              <a:t>branch_name, branch_city, assets, account_number, balance)</a:t>
            </a:r>
            <a:endParaRPr/>
          </a:p>
          <a:p>
            <a:pPr indent="-273050" lvl="0" marL="273050" rtl="0" algn="l">
              <a:spcBef>
                <a:spcPts val="520"/>
              </a:spcBef>
              <a:spcAft>
                <a:spcPts val="0"/>
              </a:spcAft>
              <a:buSzPts val="2470"/>
              <a:buChar char="⚫"/>
            </a:pPr>
            <a:r>
              <a:rPr lang="en-US"/>
              <a:t>Push projections using equivalence rules 8a and 8b; eliminate unneeded attributes from intermediate results to get:</a:t>
            </a:r>
            <a:br>
              <a:rPr lang="en-US"/>
            </a:br>
            <a:r>
              <a:rPr lang="en-US"/>
              <a:t> Π</a:t>
            </a:r>
            <a:r>
              <a:rPr baseline="-25000" i="1" lang="en-US"/>
              <a:t>customer_name </a:t>
            </a:r>
            <a:r>
              <a:rPr lang="en-US"/>
              <a:t>((</a:t>
            </a:r>
            <a:br>
              <a:rPr lang="en-US"/>
            </a:br>
            <a:r>
              <a:rPr lang="en-US"/>
              <a:t>    Π</a:t>
            </a:r>
            <a:r>
              <a:rPr baseline="-25000" i="1" lang="en-US"/>
              <a:t>account_number</a:t>
            </a:r>
            <a:r>
              <a:rPr baseline="-25000" lang="en-US"/>
              <a:t> </a:t>
            </a:r>
            <a:r>
              <a:rPr lang="en-US"/>
              <a:t>( (σ</a:t>
            </a:r>
            <a:r>
              <a:rPr baseline="-25000" lang="en-US"/>
              <a:t>branch_city = “Brooklyn”</a:t>
            </a:r>
            <a:r>
              <a:rPr lang="en-US"/>
              <a:t> (</a:t>
            </a:r>
            <a:r>
              <a:rPr i="1" lang="en-US"/>
              <a:t>branch</a:t>
            </a:r>
            <a:r>
              <a:rPr lang="en-US"/>
              <a:t>)     </a:t>
            </a:r>
            <a:r>
              <a:rPr i="1" lang="en-US"/>
              <a:t>account </a:t>
            </a:r>
            <a:r>
              <a:rPr lang="en-US"/>
              <a:t>))     </a:t>
            </a:r>
            <a:r>
              <a:rPr i="1" lang="en-US"/>
              <a:t>depositor </a:t>
            </a:r>
            <a:r>
              <a:rPr lang="en-US"/>
              <a:t>)</a:t>
            </a:r>
            <a:endParaRPr/>
          </a:p>
          <a:p>
            <a:pPr indent="-273050" lvl="0" marL="273050" rtl="0" algn="l">
              <a:spcBef>
                <a:spcPts val="520"/>
              </a:spcBef>
              <a:spcAft>
                <a:spcPts val="0"/>
              </a:spcAft>
              <a:buSzPts val="2470"/>
              <a:buChar char="⚫"/>
            </a:pPr>
            <a:r>
              <a:rPr lang="en-US"/>
              <a:t>Performing the projection as early as possible reduces the size of the relation to be joined. </a:t>
            </a:r>
            <a:endParaRPr baseline="-25000"/>
          </a:p>
          <a:p>
            <a:pPr indent="-116204" lvl="0" marL="273050" rtl="0" algn="l">
              <a:spcBef>
                <a:spcPts val="520"/>
              </a:spcBef>
              <a:spcAft>
                <a:spcPts val="0"/>
              </a:spcAft>
              <a:buSzPts val="2470"/>
              <a:buNone/>
            </a:pPr>
            <a:r>
              <a:t/>
            </a:r>
            <a:endParaRPr/>
          </a:p>
        </p:txBody>
      </p:sp>
      <p:sp>
        <p:nvSpPr>
          <p:cNvPr id="958" name="Google Shape;958;p129"/>
          <p:cNvSpPr/>
          <p:nvPr/>
        </p:nvSpPr>
        <p:spPr>
          <a:xfrm>
            <a:off x="685800" y="909638"/>
            <a:ext cx="8310563" cy="4572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Helvetica Neue"/>
              <a:buNone/>
            </a:pPr>
            <a:r>
              <a:rPr b="0" i="0" lang="en-US" sz="2000" u="none">
                <a:solidFill>
                  <a:schemeClr val="dk1"/>
                </a:solidFill>
                <a:latin typeface="Helvetica Neue"/>
                <a:ea typeface="Helvetica Neue"/>
                <a:cs typeface="Helvetica Neue"/>
                <a:sym typeface="Helvetica Neue"/>
              </a:rPr>
              <a:t>Π</a:t>
            </a:r>
            <a:r>
              <a:rPr b="0" baseline="-25000" i="1" lang="en-US" sz="2400" u="none">
                <a:solidFill>
                  <a:schemeClr val="dk1"/>
                </a:solidFill>
                <a:latin typeface="Helvetica Neue"/>
                <a:ea typeface="Helvetica Neue"/>
                <a:cs typeface="Helvetica Neue"/>
                <a:sym typeface="Helvetica Neue"/>
              </a:rPr>
              <a:t>customer_name</a:t>
            </a:r>
            <a:r>
              <a:rPr b="0" i="0" lang="en-US" sz="1800" u="none">
                <a:solidFill>
                  <a:schemeClr val="dk1"/>
                </a:solidFill>
                <a:latin typeface="Helvetica Neue"/>
                <a:ea typeface="Helvetica Neue"/>
                <a:cs typeface="Helvetica Neue"/>
                <a:sym typeface="Helvetica Neue"/>
              </a:rPr>
              <a:t>((</a:t>
            </a:r>
            <a:r>
              <a:rPr b="0" i="0" lang="en-US" sz="2000" u="none">
                <a:solidFill>
                  <a:schemeClr val="dk1"/>
                </a:solidFill>
                <a:latin typeface="Helvetica Neue"/>
                <a:ea typeface="Helvetica Neue"/>
                <a:cs typeface="Helvetica Neue"/>
                <a:sym typeface="Helvetica Neue"/>
              </a:rPr>
              <a:t>σ</a:t>
            </a:r>
            <a:r>
              <a:rPr b="0" baseline="-25000" i="1" lang="en-US" sz="2400" u="none">
                <a:solidFill>
                  <a:schemeClr val="dk1"/>
                </a:solidFill>
                <a:latin typeface="Helvetica Neue"/>
                <a:ea typeface="Helvetica Neue"/>
                <a:cs typeface="Helvetica Neue"/>
                <a:sym typeface="Helvetica Neue"/>
              </a:rPr>
              <a:t>branch_city = “</a:t>
            </a:r>
            <a:r>
              <a:rPr b="0" baseline="-25000" i="0" lang="en-US" sz="2400" u="none">
                <a:solidFill>
                  <a:schemeClr val="dk1"/>
                </a:solidFill>
                <a:latin typeface="Helvetica Neue"/>
                <a:ea typeface="Helvetica Neue"/>
                <a:cs typeface="Helvetica Neue"/>
                <a:sym typeface="Helvetica Neue"/>
              </a:rPr>
              <a:t>Brooklyn”</a:t>
            </a:r>
            <a:r>
              <a:rPr b="0" baseline="-25000" i="0" lang="en-US" sz="2000" u="none">
                <a:solidFill>
                  <a:schemeClr val="dk1"/>
                </a:solidFill>
                <a:latin typeface="Helvetica Neue"/>
                <a:ea typeface="Helvetica Neue"/>
                <a:cs typeface="Helvetica Neue"/>
                <a:sym typeface="Helvetica Neue"/>
              </a:rPr>
              <a:t>  </a:t>
            </a:r>
            <a:r>
              <a:rPr b="0" i="0" lang="en-US" sz="2000" u="none">
                <a:solidFill>
                  <a:schemeClr val="dk1"/>
                </a:solidFill>
                <a:latin typeface="Helvetica Neue"/>
                <a:ea typeface="Helvetica Neue"/>
                <a:cs typeface="Helvetica Neue"/>
                <a:sym typeface="Helvetica Neue"/>
              </a:rPr>
              <a:t>(</a:t>
            </a:r>
            <a:r>
              <a:rPr b="0" i="1" lang="en-US" sz="2000" u="none">
                <a:solidFill>
                  <a:schemeClr val="dk1"/>
                </a:solidFill>
                <a:latin typeface="Helvetica Neue"/>
                <a:ea typeface="Helvetica Neue"/>
                <a:cs typeface="Helvetica Neue"/>
                <a:sym typeface="Helvetica Neue"/>
              </a:rPr>
              <a:t>branch)     account)     depositor</a:t>
            </a:r>
            <a:r>
              <a:rPr b="0" i="0" lang="en-US" sz="2000" u="none">
                <a:solidFill>
                  <a:schemeClr val="dk1"/>
                </a:solidFill>
                <a:latin typeface="Helvetica Neue"/>
                <a:ea typeface="Helvetica Neue"/>
                <a:cs typeface="Helvetica Neue"/>
                <a:sym typeface="Helvetica Neue"/>
              </a:rPr>
              <a:t>)</a:t>
            </a:r>
            <a:r>
              <a:rPr b="0" i="0" lang="en-US" sz="2400" u="none">
                <a:solidFill>
                  <a:schemeClr val="dk1"/>
                </a:solidFill>
                <a:latin typeface="Helvetica Neue"/>
                <a:ea typeface="Helvetica Neue"/>
                <a:cs typeface="Helvetica Neue"/>
                <a:sym typeface="Helvetica Neue"/>
              </a:rPr>
              <a:t> </a:t>
            </a:r>
            <a:endParaRPr/>
          </a:p>
        </p:txBody>
      </p:sp>
      <p:sp>
        <p:nvSpPr>
          <p:cNvPr id="959" name="Google Shape;959;p129"/>
          <p:cNvSpPr/>
          <p:nvPr/>
        </p:nvSpPr>
        <p:spPr>
          <a:xfrm rot="5400000">
            <a:off x="6145213" y="1089025"/>
            <a:ext cx="188912" cy="173038"/>
          </a:xfrm>
          <a:prstGeom prst="flowChartCollate">
            <a:avLst/>
          </a:prstGeom>
          <a:no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00"/>
              <a:buFont typeface="Arial"/>
              <a:buNone/>
            </a:pPr>
            <a:r>
              <a:t/>
            </a:r>
            <a:endParaRPr b="0" i="0" sz="1600" u="none">
              <a:solidFill>
                <a:schemeClr val="dk1"/>
              </a:solidFill>
              <a:latin typeface="Helvetica Neue"/>
              <a:ea typeface="Helvetica Neue"/>
              <a:cs typeface="Helvetica Neue"/>
              <a:sym typeface="Helvetica Neue"/>
            </a:endParaRPr>
          </a:p>
        </p:txBody>
      </p:sp>
      <p:sp>
        <p:nvSpPr>
          <p:cNvPr id="960" name="Google Shape;960;p129"/>
          <p:cNvSpPr/>
          <p:nvPr/>
        </p:nvSpPr>
        <p:spPr>
          <a:xfrm rot="5400000">
            <a:off x="6002338" y="2522538"/>
            <a:ext cx="188912" cy="173037"/>
          </a:xfrm>
          <a:prstGeom prst="flowChartCollate">
            <a:avLst/>
          </a:prstGeom>
          <a:no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00"/>
              <a:buFont typeface="Arial"/>
              <a:buNone/>
            </a:pPr>
            <a:r>
              <a:t/>
            </a:r>
            <a:endParaRPr b="0" i="0" sz="1600" u="none">
              <a:solidFill>
                <a:schemeClr val="dk1"/>
              </a:solidFill>
              <a:latin typeface="Helvetica Neue"/>
              <a:ea typeface="Helvetica Neue"/>
              <a:cs typeface="Helvetica Neue"/>
              <a:sym typeface="Helvetica Neue"/>
            </a:endParaRPr>
          </a:p>
        </p:txBody>
      </p:sp>
      <p:sp>
        <p:nvSpPr>
          <p:cNvPr id="961" name="Google Shape;961;p129"/>
          <p:cNvSpPr/>
          <p:nvPr/>
        </p:nvSpPr>
        <p:spPr>
          <a:xfrm rot="5400000">
            <a:off x="2201863" y="5743575"/>
            <a:ext cx="188912" cy="173038"/>
          </a:xfrm>
          <a:prstGeom prst="flowChartCollate">
            <a:avLst/>
          </a:prstGeom>
          <a:no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00"/>
              <a:buFont typeface="Arial"/>
              <a:buNone/>
            </a:pPr>
            <a:r>
              <a:t/>
            </a:r>
            <a:endParaRPr b="0" i="0" sz="1600" u="none">
              <a:solidFill>
                <a:schemeClr val="dk1"/>
              </a:solidFill>
              <a:latin typeface="Helvetica Neue"/>
              <a:ea typeface="Helvetica Neue"/>
              <a:cs typeface="Helvetica Neue"/>
              <a:sym typeface="Helvetica Neue"/>
            </a:endParaRPr>
          </a:p>
        </p:txBody>
      </p:sp>
      <p:sp>
        <p:nvSpPr>
          <p:cNvPr id="962" name="Google Shape;962;p129"/>
          <p:cNvSpPr/>
          <p:nvPr/>
        </p:nvSpPr>
        <p:spPr>
          <a:xfrm rot="5400000">
            <a:off x="7364413" y="1089025"/>
            <a:ext cx="188912" cy="171450"/>
          </a:xfrm>
          <a:prstGeom prst="flowChartCollate">
            <a:avLst/>
          </a:prstGeom>
          <a:no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00"/>
              <a:buFont typeface="Arial"/>
              <a:buNone/>
            </a:pPr>
            <a:r>
              <a:t/>
            </a:r>
            <a:endParaRPr b="0" i="0" sz="1600" u="none">
              <a:solidFill>
                <a:schemeClr val="dk1"/>
              </a:solidFill>
              <a:latin typeface="Helvetica Neue"/>
              <a:ea typeface="Helvetica Neue"/>
              <a:cs typeface="Helvetica Neue"/>
              <a:sym typeface="Helvetica Neue"/>
            </a:endParaRPr>
          </a:p>
        </p:txBody>
      </p:sp>
      <p:sp>
        <p:nvSpPr>
          <p:cNvPr id="963" name="Google Shape;963;p129"/>
          <p:cNvSpPr/>
          <p:nvPr/>
        </p:nvSpPr>
        <p:spPr>
          <a:xfrm rot="5400000">
            <a:off x="7192963" y="5340350"/>
            <a:ext cx="188912" cy="173038"/>
          </a:xfrm>
          <a:prstGeom prst="flowChartCollate">
            <a:avLst/>
          </a:prstGeom>
          <a:no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00"/>
              <a:buFont typeface="Arial"/>
              <a:buNone/>
            </a:pPr>
            <a:r>
              <a:t/>
            </a:r>
            <a:endParaRPr b="0" i="0" sz="1600" u="none">
              <a:solidFill>
                <a:schemeClr val="dk1"/>
              </a:solidFill>
              <a:latin typeface="Helvetica Neue"/>
              <a:ea typeface="Helvetica Neue"/>
              <a:cs typeface="Helvetica Neue"/>
              <a:sym typeface="Helvetica Neue"/>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58"/>
          <p:cNvSpPr txBox="1"/>
          <p:nvPr>
            <p:ph type="title"/>
          </p:nvPr>
        </p:nvSpPr>
        <p:spPr>
          <a:xfrm>
            <a:off x="457200" y="704850"/>
            <a:ext cx="8229600" cy="1143000"/>
          </a:xfrm>
          <a:prstGeom prst="rect">
            <a:avLst/>
          </a:prstGeom>
          <a:noFill/>
          <a:ln>
            <a:noFill/>
          </a:ln>
        </p:spPr>
        <p:txBody>
          <a:bodyPr anchorCtr="0" anchor="b" bIns="0" lIns="0" spcFirstLastPara="1" rIns="0" wrap="square" tIns="45700">
            <a:noAutofit/>
          </a:bodyPr>
          <a:lstStyle/>
          <a:p>
            <a:pPr indent="0" lvl="0" marL="0" rtl="0" algn="l">
              <a:spcBef>
                <a:spcPts val="0"/>
              </a:spcBef>
              <a:spcAft>
                <a:spcPts val="0"/>
              </a:spcAft>
              <a:buNone/>
            </a:pPr>
            <a:r>
              <a:t/>
            </a:r>
            <a:endParaRPr/>
          </a:p>
        </p:txBody>
      </p:sp>
      <p:sp>
        <p:nvSpPr>
          <p:cNvPr id="345" name="Google Shape;345;p58"/>
          <p:cNvSpPr txBox="1"/>
          <p:nvPr>
            <p:ph idx="1" type="body"/>
          </p:nvPr>
        </p:nvSpPr>
        <p:spPr>
          <a:xfrm>
            <a:off x="175260" y="210820"/>
            <a:ext cx="9105265" cy="5605145"/>
          </a:xfrm>
          <a:prstGeom prst="rect">
            <a:avLst/>
          </a:prstGeom>
          <a:noFill/>
          <a:ln>
            <a:noFill/>
          </a:ln>
        </p:spPr>
        <p:txBody>
          <a:bodyPr anchorCtr="0" anchor="t" bIns="45700" lIns="91425" spcFirstLastPara="1" rIns="91425" wrap="square" tIns="45700">
            <a:noAutofit/>
          </a:bodyPr>
          <a:lstStyle/>
          <a:p>
            <a:pPr indent="-273050" lvl="0" marL="273050" rtl="0" algn="l">
              <a:spcBef>
                <a:spcPts val="0"/>
              </a:spcBef>
              <a:spcAft>
                <a:spcPts val="0"/>
              </a:spcAft>
              <a:buSzPts val="2470"/>
              <a:buChar char="⚫"/>
            </a:pPr>
            <a:r>
              <a:rPr b="1" lang="en-US"/>
              <a:t>Parsing and Translation:</a:t>
            </a:r>
            <a:endParaRPr/>
          </a:p>
          <a:p>
            <a:pPr indent="-116204" lvl="0" marL="273050" rtl="0" algn="l">
              <a:spcBef>
                <a:spcPts val="520"/>
              </a:spcBef>
              <a:spcAft>
                <a:spcPts val="0"/>
              </a:spcAft>
              <a:buSzPts val="2470"/>
              <a:buNone/>
            </a:pPr>
            <a:r>
              <a:t/>
            </a:r>
            <a:endParaRPr b="1"/>
          </a:p>
          <a:p>
            <a:pPr indent="-273050" lvl="0" marL="273050" rtl="0" algn="l">
              <a:spcBef>
                <a:spcPts val="520"/>
              </a:spcBef>
              <a:spcAft>
                <a:spcPts val="0"/>
              </a:spcAft>
              <a:buSzPts val="2470"/>
              <a:buFont typeface="Noto Sans Symbols"/>
              <a:buChar char="⮚"/>
            </a:pPr>
            <a:r>
              <a:rPr b="1" lang="en-US"/>
              <a:t>Parsing</a:t>
            </a:r>
            <a:endParaRPr/>
          </a:p>
          <a:p>
            <a:pPr indent="-273050" lvl="0" marL="273050" rtl="0" algn="l">
              <a:spcBef>
                <a:spcPts val="480"/>
              </a:spcBef>
              <a:spcAft>
                <a:spcPts val="0"/>
              </a:spcAft>
              <a:buSzPts val="2280"/>
              <a:buChar char="⚫"/>
            </a:pPr>
            <a:r>
              <a:rPr lang="en-US" sz="2400"/>
              <a:t>This is the first step of any query processing. </a:t>
            </a:r>
            <a:endParaRPr sz="2400"/>
          </a:p>
          <a:p>
            <a:pPr indent="-273050" lvl="0" marL="273050" rtl="0" algn="l">
              <a:spcBef>
                <a:spcPts val="480"/>
              </a:spcBef>
              <a:spcAft>
                <a:spcPts val="0"/>
              </a:spcAft>
              <a:buSzPts val="2280"/>
              <a:buChar char="⚫"/>
            </a:pPr>
            <a:r>
              <a:rPr lang="en-US" sz="2400"/>
              <a:t>The user typically writes request in SQL language. </a:t>
            </a:r>
            <a:endParaRPr sz="2400"/>
          </a:p>
          <a:p>
            <a:pPr indent="-273050" lvl="0" marL="273050" rtl="0" algn="l">
              <a:spcBef>
                <a:spcPts val="480"/>
              </a:spcBef>
              <a:spcAft>
                <a:spcPts val="0"/>
              </a:spcAft>
              <a:buSzPts val="2280"/>
              <a:buChar char="⚫"/>
            </a:pPr>
            <a:r>
              <a:rPr lang="en-US" sz="2400"/>
              <a:t>In order to process and execute this request, DBMS has to convert it into low level – machine understandable language. </a:t>
            </a:r>
            <a:endParaRPr sz="2400"/>
          </a:p>
          <a:p>
            <a:pPr indent="-273050" lvl="0" marL="273050" rtl="0" algn="l">
              <a:spcBef>
                <a:spcPts val="480"/>
              </a:spcBef>
              <a:spcAft>
                <a:spcPts val="0"/>
              </a:spcAft>
              <a:buSzPts val="2280"/>
              <a:buChar char="⚫"/>
            </a:pPr>
            <a:r>
              <a:rPr lang="en-US" sz="2400"/>
              <a:t>Any query issued to the database is first picked by query processor. </a:t>
            </a:r>
            <a:endParaRPr/>
          </a:p>
          <a:p>
            <a:pPr indent="-273050" lvl="0" marL="273050" rtl="0" algn="l">
              <a:spcBef>
                <a:spcPts val="480"/>
              </a:spcBef>
              <a:spcAft>
                <a:spcPts val="0"/>
              </a:spcAft>
              <a:buSzPts val="2280"/>
              <a:buChar char="⚫"/>
            </a:pPr>
            <a:r>
              <a:rPr lang="en-US" sz="2400"/>
              <a:t>It scans and parses the query into individual tokens and examines for the correctness of query. </a:t>
            </a:r>
            <a:endParaRPr sz="2400"/>
          </a:p>
          <a:p>
            <a:pPr indent="-273050" lvl="0" marL="273050" rtl="0" algn="l">
              <a:spcBef>
                <a:spcPts val="480"/>
              </a:spcBef>
              <a:spcAft>
                <a:spcPts val="0"/>
              </a:spcAft>
              <a:buSzPts val="2280"/>
              <a:buChar char="⚫"/>
            </a:pPr>
            <a:r>
              <a:rPr lang="en-US" sz="2400"/>
              <a:t>It checks for the validity of tables / views used and the syntax of the query. </a:t>
            </a:r>
            <a:endParaRPr sz="2400"/>
          </a:p>
          <a:p>
            <a:pPr indent="-128270" lvl="0" marL="273050" rtl="0" algn="l">
              <a:spcBef>
                <a:spcPts val="480"/>
              </a:spcBef>
              <a:spcAft>
                <a:spcPts val="0"/>
              </a:spcAft>
              <a:buSzPts val="2280"/>
              <a:buNone/>
            </a:pPr>
            <a:r>
              <a:t/>
            </a:r>
            <a:endParaRPr sz="2400"/>
          </a:p>
          <a:p>
            <a:pPr indent="-128270" lvl="0" marL="273050" rtl="0" algn="l">
              <a:spcBef>
                <a:spcPts val="480"/>
              </a:spcBef>
              <a:spcAft>
                <a:spcPts val="0"/>
              </a:spcAft>
              <a:buSzPts val="2280"/>
              <a:buNone/>
            </a:pPr>
            <a:r>
              <a:t/>
            </a:r>
            <a:endParaRPr sz="2400"/>
          </a:p>
          <a:p>
            <a:pPr indent="-128270" lvl="0" marL="273050" rtl="0" algn="l">
              <a:spcBef>
                <a:spcPts val="480"/>
              </a:spcBef>
              <a:spcAft>
                <a:spcPts val="0"/>
              </a:spcAft>
              <a:buSzPts val="2280"/>
              <a:buNone/>
            </a:pPr>
            <a:r>
              <a:t/>
            </a:r>
            <a:endParaRPr sz="2400"/>
          </a:p>
          <a:p>
            <a:pPr indent="-128270" lvl="0" marL="273050" rtl="0" algn="l">
              <a:spcBef>
                <a:spcPts val="480"/>
              </a:spcBef>
              <a:spcAft>
                <a:spcPts val="0"/>
              </a:spcAft>
              <a:buSzPts val="2280"/>
              <a:buNone/>
            </a:pPr>
            <a:r>
              <a:t/>
            </a:r>
            <a:endParaRPr sz="2400"/>
          </a:p>
          <a:p>
            <a:pPr indent="-273050" lvl="0" marL="273050" rtl="0" algn="l">
              <a:spcBef>
                <a:spcPts val="480"/>
              </a:spcBef>
              <a:spcAft>
                <a:spcPts val="0"/>
              </a:spcAft>
              <a:buSzPts val="2280"/>
              <a:buChar char="⚫"/>
            </a:pPr>
            <a:r>
              <a:rPr lang="en-US" sz="2400"/>
              <a:t>In this step, the parser of the query processor module checks the syntax of the query, the user’s privileges to execute the query, the table names and attribute names, etc. </a:t>
            </a:r>
            <a:endParaRPr/>
          </a:p>
          <a:p>
            <a:pPr indent="-273050" lvl="0" marL="273050" rtl="0" algn="l">
              <a:spcBef>
                <a:spcPts val="480"/>
              </a:spcBef>
              <a:spcAft>
                <a:spcPts val="0"/>
              </a:spcAft>
              <a:buSzPts val="2280"/>
              <a:buChar char="⚫"/>
            </a:pPr>
            <a:r>
              <a:rPr lang="en-US" sz="2400"/>
              <a:t>The correct table names, attribute names and the privilege of the users can be taken from the system catalog (data dictionary).</a:t>
            </a:r>
            <a:endParaRPr/>
          </a:p>
          <a:p>
            <a:pPr indent="-128270" lvl="0" marL="273050" rtl="0" algn="l">
              <a:spcBef>
                <a:spcPts val="480"/>
              </a:spcBef>
              <a:spcAft>
                <a:spcPts val="0"/>
              </a:spcAft>
              <a:buSzPts val="2280"/>
              <a:buNone/>
            </a:pPr>
            <a:r>
              <a:t/>
            </a:r>
            <a:endParaRPr b="1" sz="2400"/>
          </a:p>
          <a:p>
            <a:pPr indent="-128270" lvl="0" marL="273050" rtl="0" algn="l">
              <a:spcBef>
                <a:spcPts val="480"/>
              </a:spcBef>
              <a:spcAft>
                <a:spcPts val="0"/>
              </a:spcAft>
              <a:buSzPts val="2280"/>
              <a:buNone/>
            </a:pPr>
            <a:r>
              <a:t/>
            </a:r>
            <a:endParaRPr sz="2400"/>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8" name="Shape 968"/>
        <p:cNvGrpSpPr/>
        <p:nvPr/>
      </p:nvGrpSpPr>
      <p:grpSpPr>
        <a:xfrm>
          <a:off x="0" y="0"/>
          <a:ext cx="0" cy="0"/>
          <a:chOff x="0" y="0"/>
          <a:chExt cx="0" cy="0"/>
        </a:xfrm>
      </p:grpSpPr>
      <p:sp>
        <p:nvSpPr>
          <p:cNvPr id="969" name="Google Shape;969;p130"/>
          <p:cNvSpPr txBox="1"/>
          <p:nvPr>
            <p:ph type="title"/>
          </p:nvPr>
        </p:nvSpPr>
        <p:spPr>
          <a:xfrm>
            <a:off x="457200" y="-152400"/>
            <a:ext cx="8229600" cy="1143000"/>
          </a:xfrm>
          <a:prstGeom prst="rect">
            <a:avLst/>
          </a:prstGeom>
          <a:noFill/>
          <a:ln>
            <a:noFill/>
          </a:ln>
        </p:spPr>
        <p:txBody>
          <a:bodyPr anchorCtr="0" anchor="b" bIns="0" lIns="0" spcFirstLastPara="1" rIns="0" wrap="square" tIns="45700">
            <a:noAutofit/>
          </a:bodyPr>
          <a:lstStyle/>
          <a:p>
            <a:pPr indent="0" lvl="0" marL="0" rtl="0" algn="l">
              <a:spcBef>
                <a:spcPts val="0"/>
              </a:spcBef>
              <a:spcAft>
                <a:spcPts val="0"/>
              </a:spcAft>
              <a:buNone/>
            </a:pPr>
            <a:r>
              <a:rPr lang="en-US"/>
              <a:t>Join Ordering Example (Cont.)</a:t>
            </a:r>
            <a:endParaRPr/>
          </a:p>
        </p:txBody>
      </p:sp>
      <p:sp>
        <p:nvSpPr>
          <p:cNvPr id="970" name="Google Shape;970;p130"/>
          <p:cNvSpPr txBox="1"/>
          <p:nvPr>
            <p:ph idx="1" type="body"/>
          </p:nvPr>
        </p:nvSpPr>
        <p:spPr>
          <a:xfrm>
            <a:off x="183356" y="1119981"/>
            <a:ext cx="8777288" cy="4719638"/>
          </a:xfrm>
          <a:prstGeom prst="rect">
            <a:avLst/>
          </a:prstGeom>
          <a:noFill/>
          <a:ln>
            <a:noFill/>
          </a:ln>
        </p:spPr>
        <p:txBody>
          <a:bodyPr anchorCtr="0" anchor="t" bIns="45700" lIns="91425" spcFirstLastPara="1" rIns="91425" wrap="square" tIns="45700">
            <a:noAutofit/>
          </a:bodyPr>
          <a:lstStyle/>
          <a:p>
            <a:pPr indent="-273050" lvl="0" marL="273050" rtl="0" algn="l">
              <a:spcBef>
                <a:spcPts val="0"/>
              </a:spcBef>
              <a:spcAft>
                <a:spcPts val="0"/>
              </a:spcAft>
              <a:buSzPts val="2470"/>
              <a:buChar char="⚫"/>
            </a:pPr>
            <a:r>
              <a:rPr lang="en-US"/>
              <a:t>Consider the expression</a:t>
            </a:r>
            <a:endParaRPr/>
          </a:p>
          <a:p>
            <a:pPr indent="-273050" lvl="0" marL="273050" rtl="0" algn="l">
              <a:spcBef>
                <a:spcPts val="520"/>
              </a:spcBef>
              <a:spcAft>
                <a:spcPts val="0"/>
              </a:spcAft>
              <a:buSzPts val="2470"/>
              <a:buFont typeface="Arial"/>
              <a:buNone/>
            </a:pPr>
            <a:r>
              <a:rPr lang="en-US"/>
              <a:t>	Π</a:t>
            </a:r>
            <a:r>
              <a:rPr baseline="-25000" i="1" lang="en-US"/>
              <a:t>customer_name</a:t>
            </a:r>
            <a:r>
              <a:rPr baseline="-25000" lang="en-US"/>
              <a:t>  </a:t>
            </a:r>
            <a:r>
              <a:rPr lang="en-US"/>
              <a:t>((σ</a:t>
            </a:r>
            <a:r>
              <a:rPr baseline="-25000" i="1" lang="en-US"/>
              <a:t>branch_city</a:t>
            </a:r>
            <a:r>
              <a:rPr baseline="-25000" lang="en-US"/>
              <a:t> = “Brooklyn” </a:t>
            </a:r>
            <a:r>
              <a:rPr lang="en-US"/>
              <a:t>(</a:t>
            </a:r>
            <a:r>
              <a:rPr i="1" lang="en-US"/>
              <a:t>branch))</a:t>
            </a:r>
            <a:br>
              <a:rPr i="1" lang="en-US"/>
            </a:br>
            <a:r>
              <a:rPr i="1" lang="en-US"/>
              <a:t>                                        (</a:t>
            </a:r>
            <a:r>
              <a:rPr lang="en-US"/>
              <a:t>account     depositor))</a:t>
            </a:r>
            <a:endParaRPr/>
          </a:p>
          <a:p>
            <a:pPr indent="-273050" lvl="0" marL="273050" rtl="0" algn="l">
              <a:spcBef>
                <a:spcPts val="520"/>
              </a:spcBef>
              <a:spcAft>
                <a:spcPts val="0"/>
              </a:spcAft>
              <a:buSzPts val="2470"/>
              <a:buChar char="⚫"/>
            </a:pPr>
            <a:r>
              <a:rPr lang="en-US"/>
              <a:t>Could compute   </a:t>
            </a:r>
            <a:r>
              <a:rPr i="1" lang="en-US"/>
              <a:t>account     depositor   </a:t>
            </a:r>
            <a:r>
              <a:rPr lang="en-US"/>
              <a:t>first, and join result with </a:t>
            </a:r>
            <a:br>
              <a:rPr lang="en-US"/>
            </a:br>
            <a:r>
              <a:rPr lang="en-US"/>
              <a:t>	 σ</a:t>
            </a:r>
            <a:r>
              <a:rPr baseline="-25000" i="1" lang="en-US"/>
              <a:t>branch_city</a:t>
            </a:r>
            <a:r>
              <a:rPr baseline="-25000" lang="en-US"/>
              <a:t> = “Brooklyn” </a:t>
            </a:r>
            <a:r>
              <a:rPr lang="en-US"/>
              <a:t>(</a:t>
            </a:r>
            <a:r>
              <a:rPr i="1" lang="en-US"/>
              <a:t>branch)</a:t>
            </a:r>
            <a:br>
              <a:rPr i="1" lang="en-US"/>
            </a:br>
            <a:r>
              <a:rPr lang="en-US"/>
              <a:t>but   </a:t>
            </a:r>
            <a:r>
              <a:rPr i="1" lang="en-US"/>
              <a:t>account     depositor   </a:t>
            </a:r>
            <a:r>
              <a:rPr lang="en-US"/>
              <a:t>is likely to be a large relation.</a:t>
            </a:r>
            <a:endParaRPr/>
          </a:p>
          <a:p>
            <a:pPr indent="-273050" lvl="0" marL="273050" rtl="0" algn="l">
              <a:spcBef>
                <a:spcPts val="520"/>
              </a:spcBef>
              <a:spcAft>
                <a:spcPts val="0"/>
              </a:spcAft>
              <a:buSzPts val="2470"/>
              <a:buChar char="⚫"/>
            </a:pPr>
            <a:r>
              <a:rPr lang="en-US"/>
              <a:t>Only a small fraction of the bank’s customers are likely to have accounts in branches located in Brooklyn</a:t>
            </a:r>
            <a:endParaRPr/>
          </a:p>
          <a:p>
            <a:pPr indent="-246380" lvl="1" marL="640080" rtl="0" algn="l">
              <a:spcBef>
                <a:spcPts val="480"/>
              </a:spcBef>
              <a:spcAft>
                <a:spcPts val="0"/>
              </a:spcAft>
              <a:buSzPts val="2040"/>
              <a:buChar char="⚫"/>
            </a:pPr>
            <a:r>
              <a:rPr lang="en-US"/>
              <a:t> it is better to compute</a:t>
            </a:r>
            <a:endParaRPr/>
          </a:p>
          <a:p>
            <a:pPr indent="-273050" lvl="0" marL="273050" rtl="0" algn="l">
              <a:spcBef>
                <a:spcPts val="520"/>
              </a:spcBef>
              <a:spcAft>
                <a:spcPts val="0"/>
              </a:spcAft>
              <a:buSzPts val="2470"/>
              <a:buFont typeface="Arial"/>
              <a:buNone/>
            </a:pPr>
            <a:r>
              <a:rPr lang="en-US"/>
              <a:t>		 σ</a:t>
            </a:r>
            <a:r>
              <a:rPr baseline="-25000" i="1" lang="en-US"/>
              <a:t>branch_city</a:t>
            </a:r>
            <a:r>
              <a:rPr baseline="-25000" lang="en-US"/>
              <a:t> = “Brooklyn” </a:t>
            </a:r>
            <a:r>
              <a:rPr lang="en-US"/>
              <a:t>(</a:t>
            </a:r>
            <a:r>
              <a:rPr i="1" lang="en-US"/>
              <a:t>branch)    account</a:t>
            </a:r>
            <a:endParaRPr/>
          </a:p>
          <a:p>
            <a:pPr indent="-273050" lvl="0" marL="273050" rtl="0" algn="l">
              <a:spcBef>
                <a:spcPts val="520"/>
              </a:spcBef>
              <a:spcAft>
                <a:spcPts val="0"/>
              </a:spcAft>
              <a:buSzPts val="2470"/>
              <a:buFont typeface="Arial"/>
              <a:buNone/>
            </a:pPr>
            <a:r>
              <a:rPr i="1" lang="en-US"/>
              <a:t>	       </a:t>
            </a:r>
            <a:r>
              <a:rPr lang="en-US"/>
              <a:t>first. </a:t>
            </a:r>
            <a:endParaRPr/>
          </a:p>
          <a:p>
            <a:pPr indent="-273050" lvl="0" marL="273050" rtl="0" algn="l">
              <a:spcBef>
                <a:spcPts val="520"/>
              </a:spcBef>
              <a:spcAft>
                <a:spcPts val="0"/>
              </a:spcAft>
              <a:buSzPts val="2470"/>
              <a:buFont typeface="Arial"/>
              <a:buNone/>
            </a:pPr>
            <a:r>
              <a:t/>
            </a:r>
            <a:endParaRPr/>
          </a:p>
        </p:txBody>
      </p:sp>
      <p:sp>
        <p:nvSpPr>
          <p:cNvPr id="971" name="Google Shape;971;p130"/>
          <p:cNvSpPr/>
          <p:nvPr/>
        </p:nvSpPr>
        <p:spPr>
          <a:xfrm rot="5400000">
            <a:off x="7209631" y="1761331"/>
            <a:ext cx="190500" cy="173038"/>
          </a:xfrm>
          <a:prstGeom prst="flowChartCollate">
            <a:avLst/>
          </a:prstGeom>
          <a:no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00"/>
              <a:buFont typeface="Arial"/>
              <a:buNone/>
            </a:pPr>
            <a:r>
              <a:t/>
            </a:r>
            <a:endParaRPr b="0" i="0" sz="1600" u="none">
              <a:solidFill>
                <a:schemeClr val="dk1"/>
              </a:solidFill>
              <a:latin typeface="Helvetica Neue"/>
              <a:ea typeface="Helvetica Neue"/>
              <a:cs typeface="Helvetica Neue"/>
              <a:sym typeface="Helvetica Neue"/>
            </a:endParaRPr>
          </a:p>
        </p:txBody>
      </p:sp>
      <p:sp>
        <p:nvSpPr>
          <p:cNvPr id="972" name="Google Shape;972;p130"/>
          <p:cNvSpPr/>
          <p:nvPr/>
        </p:nvSpPr>
        <p:spPr>
          <a:xfrm rot="5400000">
            <a:off x="5021262" y="2217738"/>
            <a:ext cx="188913" cy="173037"/>
          </a:xfrm>
          <a:prstGeom prst="flowChartCollate">
            <a:avLst/>
          </a:prstGeom>
          <a:no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00"/>
              <a:buFont typeface="Arial"/>
              <a:buNone/>
            </a:pPr>
            <a:r>
              <a:t/>
            </a:r>
            <a:endParaRPr b="0" i="0" sz="1600" u="none">
              <a:solidFill>
                <a:schemeClr val="dk1"/>
              </a:solidFill>
              <a:latin typeface="Helvetica Neue"/>
              <a:ea typeface="Helvetica Neue"/>
              <a:cs typeface="Helvetica Neue"/>
              <a:sym typeface="Helvetica Neue"/>
            </a:endParaRPr>
          </a:p>
        </p:txBody>
      </p:sp>
      <p:sp>
        <p:nvSpPr>
          <p:cNvPr id="973" name="Google Shape;973;p130"/>
          <p:cNvSpPr/>
          <p:nvPr/>
        </p:nvSpPr>
        <p:spPr>
          <a:xfrm rot="5400000">
            <a:off x="4999038" y="4187825"/>
            <a:ext cx="188912" cy="173038"/>
          </a:xfrm>
          <a:prstGeom prst="flowChartCollate">
            <a:avLst/>
          </a:prstGeom>
          <a:no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00"/>
              <a:buFont typeface="Arial"/>
              <a:buNone/>
            </a:pPr>
            <a:r>
              <a:t/>
            </a:r>
            <a:endParaRPr b="0" i="0" sz="1600" u="none">
              <a:solidFill>
                <a:schemeClr val="dk1"/>
              </a:solidFill>
              <a:latin typeface="Helvetica Neue"/>
              <a:ea typeface="Helvetica Neue"/>
              <a:cs typeface="Helvetica Neue"/>
              <a:sym typeface="Helvetica Neue"/>
            </a:endParaRPr>
          </a:p>
        </p:txBody>
      </p:sp>
      <p:sp>
        <p:nvSpPr>
          <p:cNvPr id="974" name="Google Shape;974;p130"/>
          <p:cNvSpPr/>
          <p:nvPr/>
        </p:nvSpPr>
        <p:spPr>
          <a:xfrm rot="5400000">
            <a:off x="4911725" y="5657850"/>
            <a:ext cx="188913" cy="174625"/>
          </a:xfrm>
          <a:prstGeom prst="flowChartCollate">
            <a:avLst/>
          </a:prstGeom>
          <a:no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00"/>
              <a:buFont typeface="Arial"/>
              <a:buNone/>
            </a:pPr>
            <a:r>
              <a:t/>
            </a:r>
            <a:endParaRPr b="0" i="0" sz="1600" u="none">
              <a:solidFill>
                <a:schemeClr val="dk1"/>
              </a:solidFill>
              <a:latin typeface="Helvetica Neue"/>
              <a:ea typeface="Helvetica Neue"/>
              <a:cs typeface="Helvetica Neue"/>
              <a:sym typeface="Helvetica Neue"/>
            </a:endParaRPr>
          </a:p>
        </p:txBody>
      </p:sp>
      <p:sp>
        <p:nvSpPr>
          <p:cNvPr id="975" name="Google Shape;975;p130"/>
          <p:cNvSpPr/>
          <p:nvPr/>
        </p:nvSpPr>
        <p:spPr>
          <a:xfrm rot="5400000">
            <a:off x="3649663" y="2598738"/>
            <a:ext cx="188912" cy="173037"/>
          </a:xfrm>
          <a:prstGeom prst="flowChartCollate">
            <a:avLst/>
          </a:prstGeom>
          <a:no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00"/>
              <a:buFont typeface="Arial"/>
              <a:buNone/>
            </a:pPr>
            <a:r>
              <a:t/>
            </a:r>
            <a:endParaRPr b="0" i="0" sz="1600" u="none">
              <a:solidFill>
                <a:schemeClr val="dk1"/>
              </a:solidFill>
              <a:latin typeface="Helvetica Neue"/>
              <a:ea typeface="Helvetica Neue"/>
              <a:cs typeface="Helvetica Neue"/>
              <a:sym typeface="Helvetica Neue"/>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9" name="Shape 979"/>
        <p:cNvGrpSpPr/>
        <p:nvPr/>
      </p:nvGrpSpPr>
      <p:grpSpPr>
        <a:xfrm>
          <a:off x="0" y="0"/>
          <a:ext cx="0" cy="0"/>
          <a:chOff x="0" y="0"/>
          <a:chExt cx="0" cy="0"/>
        </a:xfrm>
      </p:grpSpPr>
      <p:pic>
        <p:nvPicPr>
          <p:cNvPr id="980" name="Google Shape;980;p131"/>
          <p:cNvPicPr preferRelativeResize="0"/>
          <p:nvPr/>
        </p:nvPicPr>
        <p:blipFill rotWithShape="1">
          <a:blip r:embed="rId3">
            <a:alphaModFix/>
          </a:blip>
          <a:srcRect b="0" l="0" r="0" t="0"/>
          <a:stretch/>
        </p:blipFill>
        <p:spPr>
          <a:xfrm>
            <a:off x="457200" y="1130300"/>
            <a:ext cx="8653145" cy="5065395"/>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4" name="Shape 984"/>
        <p:cNvGrpSpPr/>
        <p:nvPr/>
      </p:nvGrpSpPr>
      <p:grpSpPr>
        <a:xfrm>
          <a:off x="0" y="0"/>
          <a:ext cx="0" cy="0"/>
          <a:chOff x="0" y="0"/>
          <a:chExt cx="0" cy="0"/>
        </a:xfrm>
      </p:grpSpPr>
      <p:pic>
        <p:nvPicPr>
          <p:cNvPr id="985" name="Google Shape;985;p132"/>
          <p:cNvPicPr preferRelativeResize="0"/>
          <p:nvPr/>
        </p:nvPicPr>
        <p:blipFill rotWithShape="1">
          <a:blip r:embed="rId3">
            <a:alphaModFix/>
          </a:blip>
          <a:srcRect b="0" l="0" r="0" t="0"/>
          <a:stretch/>
        </p:blipFill>
        <p:spPr>
          <a:xfrm>
            <a:off x="456565" y="860425"/>
            <a:ext cx="7945120" cy="5464175"/>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9" name="Shape 989"/>
        <p:cNvGrpSpPr/>
        <p:nvPr/>
      </p:nvGrpSpPr>
      <p:grpSpPr>
        <a:xfrm>
          <a:off x="0" y="0"/>
          <a:ext cx="0" cy="0"/>
          <a:chOff x="0" y="0"/>
          <a:chExt cx="0" cy="0"/>
        </a:xfrm>
      </p:grpSpPr>
      <p:pic>
        <p:nvPicPr>
          <p:cNvPr id="990" name="Google Shape;990;p133"/>
          <p:cNvPicPr preferRelativeResize="0"/>
          <p:nvPr/>
        </p:nvPicPr>
        <p:blipFill rotWithShape="1">
          <a:blip r:embed="rId3">
            <a:alphaModFix/>
          </a:blip>
          <a:srcRect b="0" l="0" r="0" t="0"/>
          <a:stretch/>
        </p:blipFill>
        <p:spPr>
          <a:xfrm>
            <a:off x="457200" y="609600"/>
            <a:ext cx="8229600" cy="5638800"/>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4" name="Shape 994"/>
        <p:cNvGrpSpPr/>
        <p:nvPr/>
      </p:nvGrpSpPr>
      <p:grpSpPr>
        <a:xfrm>
          <a:off x="0" y="0"/>
          <a:ext cx="0" cy="0"/>
          <a:chOff x="0" y="0"/>
          <a:chExt cx="0" cy="0"/>
        </a:xfrm>
      </p:grpSpPr>
      <p:sp>
        <p:nvSpPr>
          <p:cNvPr id="995" name="Google Shape;995;p134"/>
          <p:cNvSpPr txBox="1"/>
          <p:nvPr>
            <p:ph type="title"/>
          </p:nvPr>
        </p:nvSpPr>
        <p:spPr>
          <a:xfrm>
            <a:off x="457200" y="704850"/>
            <a:ext cx="8229600" cy="1143000"/>
          </a:xfrm>
          <a:prstGeom prst="rect">
            <a:avLst/>
          </a:prstGeom>
          <a:noFill/>
          <a:ln>
            <a:noFill/>
          </a:ln>
        </p:spPr>
        <p:txBody>
          <a:bodyPr anchorCtr="0" anchor="b" bIns="0" lIns="0" spcFirstLastPara="1" rIns="0" wrap="square" tIns="45700">
            <a:noAutofit/>
          </a:bodyPr>
          <a:lstStyle/>
          <a:p>
            <a:pPr indent="0" lvl="0" marL="0" rtl="0" algn="l">
              <a:spcBef>
                <a:spcPts val="0"/>
              </a:spcBef>
              <a:spcAft>
                <a:spcPts val="0"/>
              </a:spcAft>
              <a:buNone/>
            </a:pPr>
            <a:r>
              <a:t/>
            </a:r>
            <a:endParaRPr/>
          </a:p>
        </p:txBody>
      </p:sp>
      <p:pic>
        <p:nvPicPr>
          <p:cNvPr id="996" name="Google Shape;996;p134"/>
          <p:cNvPicPr preferRelativeResize="0"/>
          <p:nvPr/>
        </p:nvPicPr>
        <p:blipFill rotWithShape="1">
          <a:blip r:embed="rId3">
            <a:alphaModFix/>
          </a:blip>
          <a:srcRect b="0" l="0" r="0" t="0"/>
          <a:stretch/>
        </p:blipFill>
        <p:spPr>
          <a:xfrm>
            <a:off x="315595" y="521335"/>
            <a:ext cx="8201660" cy="5251450"/>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0" name="Shape 1000"/>
        <p:cNvGrpSpPr/>
        <p:nvPr/>
      </p:nvGrpSpPr>
      <p:grpSpPr>
        <a:xfrm>
          <a:off x="0" y="0"/>
          <a:ext cx="0" cy="0"/>
          <a:chOff x="0" y="0"/>
          <a:chExt cx="0" cy="0"/>
        </a:xfrm>
      </p:grpSpPr>
      <p:sp>
        <p:nvSpPr>
          <p:cNvPr id="1001" name="Google Shape;1001;p135"/>
          <p:cNvSpPr txBox="1"/>
          <p:nvPr>
            <p:ph type="title"/>
          </p:nvPr>
        </p:nvSpPr>
        <p:spPr>
          <a:xfrm>
            <a:off x="457200" y="704850"/>
            <a:ext cx="8229600" cy="1143000"/>
          </a:xfrm>
          <a:prstGeom prst="rect">
            <a:avLst/>
          </a:prstGeom>
          <a:noFill/>
          <a:ln>
            <a:noFill/>
          </a:ln>
        </p:spPr>
        <p:txBody>
          <a:bodyPr anchorCtr="0" anchor="b" bIns="0" lIns="0" spcFirstLastPara="1" rIns="0" wrap="square" tIns="45700">
            <a:noAutofit/>
          </a:bodyPr>
          <a:lstStyle/>
          <a:p>
            <a:pPr indent="0" lvl="0" marL="0" rtl="0" algn="l">
              <a:spcBef>
                <a:spcPts val="0"/>
              </a:spcBef>
              <a:spcAft>
                <a:spcPts val="0"/>
              </a:spcAft>
              <a:buNone/>
            </a:pPr>
            <a:r>
              <a:t/>
            </a:r>
            <a:endParaRPr/>
          </a:p>
        </p:txBody>
      </p:sp>
      <p:pic>
        <p:nvPicPr>
          <p:cNvPr id="1002" name="Google Shape;1002;p135"/>
          <p:cNvPicPr preferRelativeResize="0"/>
          <p:nvPr/>
        </p:nvPicPr>
        <p:blipFill rotWithShape="1">
          <a:blip r:embed="rId3">
            <a:alphaModFix/>
          </a:blip>
          <a:srcRect b="0" l="0" r="0" t="0"/>
          <a:stretch/>
        </p:blipFill>
        <p:spPr>
          <a:xfrm>
            <a:off x="344170" y="558800"/>
            <a:ext cx="8808720" cy="5982335"/>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7" name="Shape 1007"/>
        <p:cNvGrpSpPr/>
        <p:nvPr/>
      </p:nvGrpSpPr>
      <p:grpSpPr>
        <a:xfrm>
          <a:off x="0" y="0"/>
          <a:ext cx="0" cy="0"/>
          <a:chOff x="0" y="0"/>
          <a:chExt cx="0" cy="0"/>
        </a:xfrm>
      </p:grpSpPr>
      <p:sp>
        <p:nvSpPr>
          <p:cNvPr id="1008" name="Google Shape;1008;p136"/>
          <p:cNvSpPr txBox="1"/>
          <p:nvPr>
            <p:ph idx="12" type="sldNum"/>
          </p:nvPr>
        </p:nvSpPr>
        <p:spPr>
          <a:xfrm>
            <a:off x="457200" y="6356350"/>
            <a:ext cx="2133600" cy="365125"/>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035C75"/>
              </a:buClr>
              <a:buSzPts val="1200"/>
              <a:buFont typeface="Constantia"/>
              <a:buNone/>
            </a:pPr>
            <a:r>
              <a:rPr b="0" i="0" lang="en-US" sz="1200" u="none" cap="none" strike="noStrike">
                <a:solidFill>
                  <a:srgbClr val="035C75"/>
                </a:solidFill>
                <a:latin typeface="Constantia"/>
                <a:ea typeface="Constantia"/>
                <a:cs typeface="Constantia"/>
                <a:sym typeface="Constantia"/>
              </a:rPr>
              <a:t>Slide 15- </a:t>
            </a:r>
            <a:fld id="{00000000-1234-1234-1234-123412341234}" type="slidenum">
              <a:rPr b="0" i="0" lang="en-US" sz="1200" u="none" cap="none" strike="noStrike">
                <a:solidFill>
                  <a:srgbClr val="035C75"/>
                </a:solidFill>
                <a:latin typeface="Constantia"/>
                <a:ea typeface="Constantia"/>
                <a:cs typeface="Constantia"/>
                <a:sym typeface="Constantia"/>
              </a:rPr>
              <a:t>‹#›</a:t>
            </a:fld>
            <a:endParaRPr b="0" i="0" sz="1200" u="none" cap="none" strike="noStrike">
              <a:solidFill>
                <a:srgbClr val="035C75"/>
              </a:solidFill>
              <a:latin typeface="Constantia"/>
              <a:ea typeface="Constantia"/>
              <a:cs typeface="Constantia"/>
              <a:sym typeface="Constantia"/>
            </a:endParaRPr>
          </a:p>
        </p:txBody>
      </p:sp>
      <p:sp>
        <p:nvSpPr>
          <p:cNvPr id="1009" name="Google Shape;1009;p136"/>
          <p:cNvSpPr txBox="1"/>
          <p:nvPr>
            <p:ph type="title"/>
          </p:nvPr>
        </p:nvSpPr>
        <p:spPr>
          <a:xfrm>
            <a:off x="457200" y="704850"/>
            <a:ext cx="8229600" cy="1143000"/>
          </a:xfrm>
          <a:prstGeom prst="rect">
            <a:avLst/>
          </a:prstGeom>
          <a:noFill/>
          <a:ln>
            <a:noFill/>
          </a:ln>
        </p:spPr>
        <p:txBody>
          <a:bodyPr anchorCtr="0" anchor="b" bIns="0" lIns="0" spcFirstLastPara="1" rIns="0" wrap="square" tIns="45700">
            <a:noAutofit/>
          </a:bodyPr>
          <a:lstStyle/>
          <a:p>
            <a:pPr indent="0" lvl="0" marL="0" rtl="0" algn="l">
              <a:spcBef>
                <a:spcPts val="0"/>
              </a:spcBef>
              <a:spcAft>
                <a:spcPts val="0"/>
              </a:spcAft>
              <a:buNone/>
            </a:pPr>
            <a:r>
              <a:rPr lang="en-US" sz="3200"/>
              <a:t>Using Heuristics in Query Optimization</a:t>
            </a:r>
            <a:endParaRPr/>
          </a:p>
        </p:txBody>
      </p:sp>
      <p:sp>
        <p:nvSpPr>
          <p:cNvPr id="1010" name="Google Shape;1010;p136"/>
          <p:cNvSpPr txBox="1"/>
          <p:nvPr>
            <p:ph idx="1" type="body"/>
          </p:nvPr>
        </p:nvSpPr>
        <p:spPr>
          <a:xfrm>
            <a:off x="-228600" y="1935163"/>
            <a:ext cx="8915400" cy="4389437"/>
          </a:xfrm>
          <a:prstGeom prst="rect">
            <a:avLst/>
          </a:prstGeom>
          <a:noFill/>
          <a:ln>
            <a:noFill/>
          </a:ln>
        </p:spPr>
        <p:txBody>
          <a:bodyPr anchorCtr="0" anchor="t" bIns="45700" lIns="91425" spcFirstLastPara="1" rIns="91425" wrap="square" tIns="45700">
            <a:noAutofit/>
          </a:bodyPr>
          <a:lstStyle/>
          <a:p>
            <a:pPr indent="-457200" lvl="0" marL="457200" rtl="0" algn="just">
              <a:lnSpc>
                <a:spcPct val="90000"/>
              </a:lnSpc>
              <a:spcBef>
                <a:spcPts val="0"/>
              </a:spcBef>
              <a:spcAft>
                <a:spcPts val="0"/>
              </a:spcAft>
              <a:buSzPts val="2280"/>
              <a:buChar char="⚫"/>
            </a:pPr>
            <a:r>
              <a:rPr b="1" lang="en-US" sz="2400"/>
              <a:t>Summary of Heuristics for Algebraic Optimization: </a:t>
            </a:r>
            <a:endParaRPr/>
          </a:p>
          <a:p>
            <a:pPr indent="-419100" lvl="1" marL="876300" rtl="0" algn="just">
              <a:lnSpc>
                <a:spcPct val="90000"/>
              </a:lnSpc>
              <a:spcBef>
                <a:spcPts val="440"/>
              </a:spcBef>
              <a:spcAft>
                <a:spcPts val="0"/>
              </a:spcAft>
              <a:buSzPts val="2200"/>
              <a:buFont typeface="Noto Sans Symbols"/>
              <a:buAutoNum type="arabicPeriod"/>
            </a:pPr>
            <a:r>
              <a:rPr lang="en-US" sz="2200"/>
              <a:t>The main heuristic is to apply first the operations that reduce the size of intermediate results. </a:t>
            </a:r>
            <a:endParaRPr/>
          </a:p>
          <a:p>
            <a:pPr indent="-419100" lvl="1" marL="876300" rtl="0" algn="just">
              <a:lnSpc>
                <a:spcPct val="90000"/>
              </a:lnSpc>
              <a:spcBef>
                <a:spcPts val="440"/>
              </a:spcBef>
              <a:spcAft>
                <a:spcPts val="0"/>
              </a:spcAft>
              <a:buSzPts val="2200"/>
              <a:buFont typeface="Noto Sans Symbols"/>
              <a:buAutoNum type="arabicPeriod"/>
            </a:pPr>
            <a:r>
              <a:rPr lang="en-US" sz="2200"/>
              <a:t>Perform select operations as early as possible to reduce the number of tuples and perform project operations as early as possible to reduce the number of attributes. (This is done by moving select and project operations as far down the tree as possible.)</a:t>
            </a:r>
            <a:endParaRPr/>
          </a:p>
          <a:p>
            <a:pPr indent="-419100" lvl="1" marL="876300" rtl="0" algn="just">
              <a:lnSpc>
                <a:spcPct val="90000"/>
              </a:lnSpc>
              <a:spcBef>
                <a:spcPts val="440"/>
              </a:spcBef>
              <a:spcAft>
                <a:spcPts val="0"/>
              </a:spcAft>
              <a:buSzPts val="2200"/>
              <a:buFont typeface="Noto Sans Symbols"/>
              <a:buAutoNum type="arabicPeriod"/>
            </a:pPr>
            <a:r>
              <a:rPr lang="en-US" sz="2200"/>
              <a:t>The select and join operations that are most restrictive should be executed before other similar operations. (This is done by reordering the leaf nodes of the tree among themselves and adjusting the rest of the tree appropriately.)  </a:t>
            </a:r>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5" name="Shape 1015"/>
        <p:cNvGrpSpPr/>
        <p:nvPr/>
      </p:nvGrpSpPr>
      <p:grpSpPr>
        <a:xfrm>
          <a:off x="0" y="0"/>
          <a:ext cx="0" cy="0"/>
          <a:chOff x="0" y="0"/>
          <a:chExt cx="0" cy="0"/>
        </a:xfrm>
      </p:grpSpPr>
      <p:sp>
        <p:nvSpPr>
          <p:cNvPr id="1016" name="Google Shape;1016;p137"/>
          <p:cNvSpPr txBox="1"/>
          <p:nvPr>
            <p:ph idx="12" type="sldNum"/>
          </p:nvPr>
        </p:nvSpPr>
        <p:spPr>
          <a:xfrm>
            <a:off x="457200" y="6356350"/>
            <a:ext cx="2133600" cy="365125"/>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035C75"/>
              </a:buClr>
              <a:buSzPts val="1200"/>
              <a:buFont typeface="Constantia"/>
              <a:buNone/>
            </a:pPr>
            <a:r>
              <a:rPr b="0" i="0" lang="en-US" sz="1200" u="none" cap="none" strike="noStrike">
                <a:solidFill>
                  <a:srgbClr val="035C75"/>
                </a:solidFill>
                <a:latin typeface="Constantia"/>
                <a:ea typeface="Constantia"/>
                <a:cs typeface="Constantia"/>
                <a:sym typeface="Constantia"/>
              </a:rPr>
              <a:t>Slide 15- </a:t>
            </a:r>
            <a:fld id="{00000000-1234-1234-1234-123412341234}" type="slidenum">
              <a:rPr b="0" i="0" lang="en-US" sz="1200" u="none" cap="none" strike="noStrike">
                <a:solidFill>
                  <a:srgbClr val="035C75"/>
                </a:solidFill>
                <a:latin typeface="Constantia"/>
                <a:ea typeface="Constantia"/>
                <a:cs typeface="Constantia"/>
                <a:sym typeface="Constantia"/>
              </a:rPr>
              <a:t>‹#›</a:t>
            </a:fld>
            <a:endParaRPr b="0" i="0" sz="1200" u="none" cap="none" strike="noStrike">
              <a:solidFill>
                <a:srgbClr val="035C75"/>
              </a:solidFill>
              <a:latin typeface="Constantia"/>
              <a:ea typeface="Constantia"/>
              <a:cs typeface="Constantia"/>
              <a:sym typeface="Constantia"/>
            </a:endParaRPr>
          </a:p>
        </p:txBody>
      </p:sp>
      <p:sp>
        <p:nvSpPr>
          <p:cNvPr id="1017" name="Google Shape;1017;p137"/>
          <p:cNvSpPr txBox="1"/>
          <p:nvPr>
            <p:ph type="title"/>
          </p:nvPr>
        </p:nvSpPr>
        <p:spPr>
          <a:xfrm>
            <a:off x="457200" y="704850"/>
            <a:ext cx="8229600" cy="1143000"/>
          </a:xfrm>
          <a:prstGeom prst="rect">
            <a:avLst/>
          </a:prstGeom>
          <a:noFill/>
          <a:ln>
            <a:noFill/>
          </a:ln>
        </p:spPr>
        <p:txBody>
          <a:bodyPr anchorCtr="0" anchor="b" bIns="0" lIns="0" spcFirstLastPara="1" rIns="0" wrap="square" tIns="45700">
            <a:noAutofit/>
          </a:bodyPr>
          <a:lstStyle/>
          <a:p>
            <a:pPr indent="0" lvl="0" marL="0" rtl="0" algn="l">
              <a:spcBef>
                <a:spcPts val="0"/>
              </a:spcBef>
              <a:spcAft>
                <a:spcPts val="0"/>
              </a:spcAft>
              <a:buNone/>
            </a:pPr>
            <a:r>
              <a:rPr lang="en-US" sz="3200"/>
              <a:t>Using Heuristics in Query Optimization</a:t>
            </a:r>
            <a:endParaRPr/>
          </a:p>
        </p:txBody>
      </p:sp>
      <p:sp>
        <p:nvSpPr>
          <p:cNvPr id="1018" name="Google Shape;1018;p137"/>
          <p:cNvSpPr txBox="1"/>
          <p:nvPr>
            <p:ph idx="1" type="body"/>
          </p:nvPr>
        </p:nvSpPr>
        <p:spPr>
          <a:xfrm>
            <a:off x="457200" y="1935163"/>
            <a:ext cx="8229600" cy="4389437"/>
          </a:xfrm>
          <a:prstGeom prst="rect">
            <a:avLst/>
          </a:prstGeom>
          <a:noFill/>
          <a:ln>
            <a:noFill/>
          </a:ln>
        </p:spPr>
        <p:txBody>
          <a:bodyPr anchorCtr="0" anchor="t" bIns="45700" lIns="91425" spcFirstLastPara="1" rIns="91425" wrap="square" tIns="45700">
            <a:noAutofit/>
          </a:bodyPr>
          <a:lstStyle/>
          <a:p>
            <a:pPr indent="-273050" lvl="0" marL="273050" rtl="0" algn="l">
              <a:spcBef>
                <a:spcPts val="0"/>
              </a:spcBef>
              <a:spcAft>
                <a:spcPts val="0"/>
              </a:spcAft>
              <a:buSzPts val="2280"/>
              <a:buChar char="⚫"/>
            </a:pPr>
            <a:r>
              <a:rPr b="1" lang="en-US" sz="2400"/>
              <a:t>Query Execution Plans </a:t>
            </a:r>
            <a:endParaRPr/>
          </a:p>
          <a:p>
            <a:pPr indent="-246380" lvl="1" marL="640080" rtl="0" algn="l">
              <a:spcBef>
                <a:spcPts val="440"/>
              </a:spcBef>
              <a:spcAft>
                <a:spcPts val="0"/>
              </a:spcAft>
              <a:buSzPts val="1870"/>
              <a:buChar char="⚫"/>
            </a:pPr>
            <a:r>
              <a:rPr lang="en-US" sz="2200"/>
              <a:t>An execution plan for a relational algebra query consists of a combination of the relational algebra query tree and information about the access methods  to be used for each relation as well as the methods to be used in computing the relational operators stored in the tree.</a:t>
            </a:r>
            <a:endParaRPr/>
          </a:p>
          <a:p>
            <a:pPr indent="-246380" lvl="1" marL="640080" rtl="0" algn="l">
              <a:spcBef>
                <a:spcPts val="440"/>
              </a:spcBef>
              <a:spcAft>
                <a:spcPts val="0"/>
              </a:spcAft>
              <a:buSzPts val="1870"/>
              <a:buChar char="⚫"/>
            </a:pPr>
            <a:r>
              <a:rPr b="1" lang="en-US" sz="2200"/>
              <a:t>Materialized evaluation</a:t>
            </a:r>
            <a:r>
              <a:rPr lang="en-US" sz="2200"/>
              <a:t>: the result of an operation is stored as a temporary relation.</a:t>
            </a:r>
            <a:endParaRPr/>
          </a:p>
          <a:p>
            <a:pPr indent="-246380" lvl="1" marL="640080" rtl="0" algn="l">
              <a:spcBef>
                <a:spcPts val="440"/>
              </a:spcBef>
              <a:spcAft>
                <a:spcPts val="0"/>
              </a:spcAft>
              <a:buSzPts val="1870"/>
              <a:buChar char="⚫"/>
            </a:pPr>
            <a:r>
              <a:rPr b="1" lang="en-US" sz="2200"/>
              <a:t>Pipelined evaluation</a:t>
            </a:r>
            <a:r>
              <a:rPr lang="en-US" sz="2200"/>
              <a:t>: as the result of an operator is  produced, it is forwarded to the next operator in sequence.     </a:t>
            </a:r>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3" name="Shape 1023"/>
        <p:cNvGrpSpPr/>
        <p:nvPr/>
      </p:nvGrpSpPr>
      <p:grpSpPr>
        <a:xfrm>
          <a:off x="0" y="0"/>
          <a:ext cx="0" cy="0"/>
          <a:chOff x="0" y="0"/>
          <a:chExt cx="0" cy="0"/>
        </a:xfrm>
      </p:grpSpPr>
      <p:sp>
        <p:nvSpPr>
          <p:cNvPr id="1024" name="Google Shape;1024;p138"/>
          <p:cNvSpPr txBox="1"/>
          <p:nvPr>
            <p:ph idx="1" type="body"/>
          </p:nvPr>
        </p:nvSpPr>
        <p:spPr>
          <a:xfrm>
            <a:off x="106363" y="228600"/>
            <a:ext cx="8096250" cy="882650"/>
          </a:xfrm>
          <a:prstGeom prst="rect">
            <a:avLst/>
          </a:prstGeom>
          <a:noFill/>
          <a:ln>
            <a:noFill/>
          </a:ln>
        </p:spPr>
        <p:txBody>
          <a:bodyPr anchorCtr="0" anchor="t" bIns="45700" lIns="91425" spcFirstLastPara="1" rIns="91425" wrap="square" tIns="45700">
            <a:noAutofit/>
          </a:bodyPr>
          <a:lstStyle/>
          <a:p>
            <a:pPr indent="-273050" lvl="0" marL="273050" rtl="0" algn="l">
              <a:spcBef>
                <a:spcPts val="0"/>
              </a:spcBef>
              <a:spcAft>
                <a:spcPts val="0"/>
              </a:spcAft>
              <a:buSzPts val="2470"/>
              <a:buChar char="⚫"/>
            </a:pPr>
            <a:r>
              <a:rPr b="1" lang="en-US"/>
              <a:t>An </a:t>
            </a:r>
            <a:r>
              <a:rPr b="1" lang="en-US">
                <a:solidFill>
                  <a:schemeClr val="dk2"/>
                </a:solidFill>
              </a:rPr>
              <a:t>evaluation plan</a:t>
            </a:r>
            <a:r>
              <a:rPr b="1" lang="en-US"/>
              <a:t> defines exactly what algorithm is used for each operation, and how the execution of the operations is coordinated.</a:t>
            </a:r>
            <a:endParaRPr/>
          </a:p>
        </p:txBody>
      </p:sp>
      <p:pic>
        <p:nvPicPr>
          <p:cNvPr id="1025" name="Google Shape;1025;p138"/>
          <p:cNvPicPr preferRelativeResize="0"/>
          <p:nvPr/>
        </p:nvPicPr>
        <p:blipFill rotWithShape="1">
          <a:blip r:embed="rId3">
            <a:alphaModFix/>
          </a:blip>
          <a:srcRect b="27365" l="9213" r="20525" t="20267"/>
          <a:stretch/>
        </p:blipFill>
        <p:spPr>
          <a:xfrm>
            <a:off x="1349375" y="2058988"/>
            <a:ext cx="6853238" cy="3830637"/>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9" name="Shape 1029"/>
        <p:cNvGrpSpPr/>
        <p:nvPr/>
      </p:nvGrpSpPr>
      <p:grpSpPr>
        <a:xfrm>
          <a:off x="0" y="0"/>
          <a:ext cx="0" cy="0"/>
          <a:chOff x="0" y="0"/>
          <a:chExt cx="0" cy="0"/>
        </a:xfrm>
      </p:grpSpPr>
      <p:sp>
        <p:nvSpPr>
          <p:cNvPr id="1030" name="Google Shape;1030;p139"/>
          <p:cNvSpPr txBox="1"/>
          <p:nvPr>
            <p:ph type="title"/>
          </p:nvPr>
        </p:nvSpPr>
        <p:spPr>
          <a:xfrm>
            <a:off x="533400" y="152400"/>
            <a:ext cx="8229600" cy="1143000"/>
          </a:xfrm>
          <a:prstGeom prst="rect">
            <a:avLst/>
          </a:prstGeom>
          <a:noFill/>
          <a:ln>
            <a:noFill/>
          </a:ln>
        </p:spPr>
        <p:txBody>
          <a:bodyPr anchorCtr="0" anchor="b" bIns="0" lIns="0" spcFirstLastPara="1" rIns="0" wrap="square" tIns="45700">
            <a:noAutofit/>
          </a:bodyPr>
          <a:lstStyle/>
          <a:p>
            <a:pPr indent="0" lvl="0" marL="0" rtl="0" algn="l">
              <a:spcBef>
                <a:spcPts val="0"/>
              </a:spcBef>
              <a:spcAft>
                <a:spcPts val="0"/>
              </a:spcAft>
              <a:buNone/>
            </a:pPr>
            <a:r>
              <a:rPr lang="en-US"/>
              <a:t>Query Processing Steps:</a:t>
            </a:r>
            <a:endParaRPr/>
          </a:p>
        </p:txBody>
      </p:sp>
      <p:sp>
        <p:nvSpPr>
          <p:cNvPr id="1031" name="Google Shape;1031;p139"/>
          <p:cNvSpPr/>
          <p:nvPr/>
        </p:nvSpPr>
        <p:spPr>
          <a:xfrm>
            <a:off x="914400" y="3276600"/>
            <a:ext cx="990600" cy="533400"/>
          </a:xfrm>
          <a:prstGeom prst="rect">
            <a:avLst/>
          </a:prstGeom>
          <a:solidFill>
            <a:srgbClr val="FFFF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400"/>
              <a:buFont typeface="Times New Roman"/>
              <a:buNone/>
            </a:pPr>
            <a:r>
              <a:rPr b="0" i="0" lang="en-US" sz="2400" u="none">
                <a:solidFill>
                  <a:schemeClr val="dk1"/>
                </a:solidFill>
                <a:latin typeface="Times New Roman"/>
                <a:ea typeface="Times New Roman"/>
                <a:cs typeface="Times New Roman"/>
                <a:sym typeface="Times New Roman"/>
              </a:rPr>
              <a:t>parser</a:t>
            </a:r>
            <a:endParaRPr/>
          </a:p>
        </p:txBody>
      </p:sp>
      <p:sp>
        <p:nvSpPr>
          <p:cNvPr id="1032" name="Google Shape;1032;p139"/>
          <p:cNvSpPr txBox="1"/>
          <p:nvPr/>
        </p:nvSpPr>
        <p:spPr>
          <a:xfrm>
            <a:off x="228600" y="2590800"/>
            <a:ext cx="665163" cy="3968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000"/>
              <a:buFont typeface="Times New Roman"/>
              <a:buNone/>
            </a:pPr>
            <a:r>
              <a:rPr b="0" i="0" lang="en-US" sz="2000" u="none">
                <a:solidFill>
                  <a:schemeClr val="dk1"/>
                </a:solidFill>
                <a:latin typeface="Times New Roman"/>
                <a:ea typeface="Times New Roman"/>
                <a:cs typeface="Times New Roman"/>
                <a:sym typeface="Times New Roman"/>
              </a:rPr>
              <a:t>SQL</a:t>
            </a:r>
            <a:endParaRPr b="0" i="0" sz="2400" u="none">
              <a:solidFill>
                <a:schemeClr val="dk1"/>
              </a:solidFill>
              <a:latin typeface="Times New Roman"/>
              <a:ea typeface="Times New Roman"/>
              <a:cs typeface="Times New Roman"/>
              <a:sym typeface="Times New Roman"/>
            </a:endParaRPr>
          </a:p>
        </p:txBody>
      </p:sp>
      <p:sp>
        <p:nvSpPr>
          <p:cNvPr id="1033" name="Google Shape;1033;p139"/>
          <p:cNvSpPr txBox="1"/>
          <p:nvPr/>
        </p:nvSpPr>
        <p:spPr>
          <a:xfrm>
            <a:off x="1828800" y="2286000"/>
            <a:ext cx="1268413" cy="10064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000"/>
              <a:buFont typeface="Times New Roman"/>
              <a:buNone/>
            </a:pPr>
            <a:r>
              <a:rPr b="0" i="0" lang="en-US" sz="2000" u="none">
                <a:solidFill>
                  <a:schemeClr val="dk1"/>
                </a:solidFill>
                <a:latin typeface="Times New Roman"/>
                <a:ea typeface="Times New Roman"/>
                <a:cs typeface="Times New Roman"/>
                <a:sym typeface="Times New Roman"/>
              </a:rPr>
              <a:t>Relational</a:t>
            </a:r>
            <a:endParaRPr/>
          </a:p>
          <a:p>
            <a:pPr indent="0" lvl="0" marL="0" marR="0" rtl="0" algn="l">
              <a:lnSpc>
                <a:spcPct val="100000"/>
              </a:lnSpc>
              <a:spcBef>
                <a:spcPts val="0"/>
              </a:spcBef>
              <a:spcAft>
                <a:spcPts val="0"/>
              </a:spcAft>
              <a:buClr>
                <a:schemeClr val="dk1"/>
              </a:buClr>
              <a:buSzPts val="2000"/>
              <a:buFont typeface="Times New Roman"/>
              <a:buNone/>
            </a:pPr>
            <a:r>
              <a:rPr b="0" i="0" lang="en-US" sz="2000" u="none">
                <a:solidFill>
                  <a:schemeClr val="dk1"/>
                </a:solidFill>
                <a:latin typeface="Times New Roman"/>
                <a:ea typeface="Times New Roman"/>
                <a:cs typeface="Times New Roman"/>
                <a:sym typeface="Times New Roman"/>
              </a:rPr>
              <a:t>algebra</a:t>
            </a:r>
            <a:endParaRPr/>
          </a:p>
          <a:p>
            <a:pPr indent="0" lvl="0" marL="0" marR="0" rtl="0" algn="l">
              <a:lnSpc>
                <a:spcPct val="100000"/>
              </a:lnSpc>
              <a:spcBef>
                <a:spcPts val="0"/>
              </a:spcBef>
              <a:spcAft>
                <a:spcPts val="0"/>
              </a:spcAft>
              <a:buClr>
                <a:schemeClr val="dk1"/>
              </a:buClr>
              <a:buSzPts val="2000"/>
              <a:buFont typeface="Times New Roman"/>
              <a:buNone/>
            </a:pPr>
            <a:r>
              <a:rPr b="0" i="0" lang="en-US" sz="2000" u="none">
                <a:solidFill>
                  <a:schemeClr val="dk1"/>
                </a:solidFill>
                <a:latin typeface="Times New Roman"/>
                <a:ea typeface="Times New Roman"/>
                <a:cs typeface="Times New Roman"/>
                <a:sym typeface="Times New Roman"/>
              </a:rPr>
              <a:t>expression</a:t>
            </a:r>
            <a:endParaRPr b="0" i="0" sz="2400" u="none">
              <a:solidFill>
                <a:schemeClr val="dk1"/>
              </a:solidFill>
              <a:latin typeface="Times New Roman"/>
              <a:ea typeface="Times New Roman"/>
              <a:cs typeface="Times New Roman"/>
              <a:sym typeface="Times New Roman"/>
            </a:endParaRPr>
          </a:p>
        </p:txBody>
      </p:sp>
      <p:sp>
        <p:nvSpPr>
          <p:cNvPr id="1034" name="Google Shape;1034;p139"/>
          <p:cNvSpPr/>
          <p:nvPr/>
        </p:nvSpPr>
        <p:spPr>
          <a:xfrm>
            <a:off x="3581400" y="1828800"/>
            <a:ext cx="1268413" cy="13112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Times New Roman"/>
              <a:buNone/>
            </a:pPr>
            <a:r>
              <a:rPr b="0" i="0" lang="en-US" sz="2000" u="none">
                <a:solidFill>
                  <a:schemeClr val="dk1"/>
                </a:solidFill>
                <a:latin typeface="Times New Roman"/>
                <a:ea typeface="Times New Roman"/>
                <a:cs typeface="Times New Roman"/>
                <a:sym typeface="Times New Roman"/>
              </a:rPr>
              <a:t>Optimized</a:t>
            </a:r>
            <a:endParaRPr/>
          </a:p>
          <a:p>
            <a:pPr indent="0" lvl="0" marL="0" marR="0" rtl="0" algn="l">
              <a:lnSpc>
                <a:spcPct val="100000"/>
              </a:lnSpc>
              <a:spcBef>
                <a:spcPts val="0"/>
              </a:spcBef>
              <a:spcAft>
                <a:spcPts val="0"/>
              </a:spcAft>
              <a:buClr>
                <a:schemeClr val="dk1"/>
              </a:buClr>
              <a:buSzPts val="2000"/>
              <a:buFont typeface="Times New Roman"/>
              <a:buNone/>
            </a:pPr>
            <a:r>
              <a:rPr b="0" i="0" lang="en-US" sz="2000" u="none">
                <a:solidFill>
                  <a:schemeClr val="dk1"/>
                </a:solidFill>
                <a:latin typeface="Times New Roman"/>
                <a:ea typeface="Times New Roman"/>
                <a:cs typeface="Times New Roman"/>
                <a:sym typeface="Times New Roman"/>
              </a:rPr>
              <a:t>Relational</a:t>
            </a:r>
            <a:endParaRPr/>
          </a:p>
          <a:p>
            <a:pPr indent="0" lvl="0" marL="0" marR="0" rtl="0" algn="l">
              <a:lnSpc>
                <a:spcPct val="100000"/>
              </a:lnSpc>
              <a:spcBef>
                <a:spcPts val="0"/>
              </a:spcBef>
              <a:spcAft>
                <a:spcPts val="0"/>
              </a:spcAft>
              <a:buClr>
                <a:schemeClr val="dk1"/>
              </a:buClr>
              <a:buSzPts val="2000"/>
              <a:buFont typeface="Times New Roman"/>
              <a:buNone/>
            </a:pPr>
            <a:r>
              <a:rPr b="0" i="0" lang="en-US" sz="2000" u="none">
                <a:solidFill>
                  <a:schemeClr val="dk1"/>
                </a:solidFill>
                <a:latin typeface="Times New Roman"/>
                <a:ea typeface="Times New Roman"/>
                <a:cs typeface="Times New Roman"/>
                <a:sym typeface="Times New Roman"/>
              </a:rPr>
              <a:t>algebra</a:t>
            </a:r>
            <a:endParaRPr/>
          </a:p>
          <a:p>
            <a:pPr indent="0" lvl="0" marL="0" marR="0" rtl="0" algn="l">
              <a:lnSpc>
                <a:spcPct val="100000"/>
              </a:lnSpc>
              <a:spcBef>
                <a:spcPts val="0"/>
              </a:spcBef>
              <a:spcAft>
                <a:spcPts val="0"/>
              </a:spcAft>
              <a:buClr>
                <a:schemeClr val="dk1"/>
              </a:buClr>
              <a:buSzPts val="2000"/>
              <a:buFont typeface="Times New Roman"/>
              <a:buNone/>
            </a:pPr>
            <a:r>
              <a:rPr b="0" i="0" lang="en-US" sz="2000" u="none">
                <a:solidFill>
                  <a:schemeClr val="dk1"/>
                </a:solidFill>
                <a:latin typeface="Times New Roman"/>
                <a:ea typeface="Times New Roman"/>
                <a:cs typeface="Times New Roman"/>
                <a:sym typeface="Times New Roman"/>
              </a:rPr>
              <a:t>expression</a:t>
            </a:r>
            <a:endParaRPr/>
          </a:p>
        </p:txBody>
      </p:sp>
      <p:sp>
        <p:nvSpPr>
          <p:cNvPr id="1035" name="Google Shape;1035;p139"/>
          <p:cNvSpPr/>
          <p:nvPr/>
        </p:nvSpPr>
        <p:spPr>
          <a:xfrm>
            <a:off x="3352800" y="3276600"/>
            <a:ext cx="457200" cy="533400"/>
          </a:xfrm>
          <a:prstGeom prst="rect">
            <a:avLst/>
          </a:prstGeom>
          <a:solidFill>
            <a:srgbClr val="FFFF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a:solidFill>
                <a:schemeClr val="dk1"/>
              </a:solidFill>
              <a:latin typeface="Helvetica Neue"/>
              <a:ea typeface="Helvetica Neue"/>
              <a:cs typeface="Helvetica Neue"/>
              <a:sym typeface="Helvetica Neue"/>
            </a:endParaRPr>
          </a:p>
        </p:txBody>
      </p:sp>
      <p:sp>
        <p:nvSpPr>
          <p:cNvPr id="1036" name="Google Shape;1036;p139"/>
          <p:cNvSpPr/>
          <p:nvPr/>
        </p:nvSpPr>
        <p:spPr>
          <a:xfrm>
            <a:off x="4572000" y="3276600"/>
            <a:ext cx="457200" cy="533400"/>
          </a:xfrm>
          <a:prstGeom prst="rect">
            <a:avLst/>
          </a:prstGeom>
          <a:solidFill>
            <a:srgbClr val="FFFF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a:solidFill>
                <a:schemeClr val="dk1"/>
              </a:solidFill>
              <a:latin typeface="Helvetica Neue"/>
              <a:ea typeface="Helvetica Neue"/>
              <a:cs typeface="Helvetica Neue"/>
              <a:sym typeface="Helvetica Neue"/>
            </a:endParaRPr>
          </a:p>
        </p:txBody>
      </p:sp>
      <p:sp>
        <p:nvSpPr>
          <p:cNvPr id="1037" name="Google Shape;1037;p139"/>
          <p:cNvSpPr/>
          <p:nvPr/>
        </p:nvSpPr>
        <p:spPr>
          <a:xfrm flipH="1" rot="5405753">
            <a:off x="3928269" y="3082131"/>
            <a:ext cx="609600" cy="2217738"/>
          </a:xfrm>
          <a:prstGeom prst="leftBrace">
            <a:avLst>
              <a:gd fmla="val 30317" name="adj1"/>
              <a:gd fmla="val 50000" name="adj2"/>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a:solidFill>
                <a:schemeClr val="dk1"/>
              </a:solidFill>
              <a:latin typeface="Helvetica Neue"/>
              <a:ea typeface="Helvetica Neue"/>
              <a:cs typeface="Helvetica Neue"/>
              <a:sym typeface="Helvetica Neue"/>
            </a:endParaRPr>
          </a:p>
        </p:txBody>
      </p:sp>
      <p:sp>
        <p:nvSpPr>
          <p:cNvPr id="1038" name="Google Shape;1038;p139"/>
          <p:cNvSpPr txBox="1"/>
          <p:nvPr/>
        </p:nvSpPr>
        <p:spPr>
          <a:xfrm>
            <a:off x="3352800" y="4522788"/>
            <a:ext cx="2047875" cy="457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000"/>
              <a:buFont typeface="Times New Roman"/>
              <a:buNone/>
            </a:pPr>
            <a:r>
              <a:rPr b="0" i="0" lang="en-US" sz="2000" u="none">
                <a:solidFill>
                  <a:schemeClr val="dk1"/>
                </a:solidFill>
                <a:latin typeface="Times New Roman"/>
                <a:ea typeface="Times New Roman"/>
                <a:cs typeface="Times New Roman"/>
                <a:sym typeface="Times New Roman"/>
              </a:rPr>
              <a:t>Query </a:t>
            </a:r>
            <a:r>
              <a:rPr b="0" i="0" lang="en-US" sz="2400" u="none">
                <a:solidFill>
                  <a:schemeClr val="dk1"/>
                </a:solidFill>
                <a:latin typeface="Times New Roman"/>
                <a:ea typeface="Times New Roman"/>
                <a:cs typeface="Times New Roman"/>
                <a:sym typeface="Times New Roman"/>
              </a:rPr>
              <a:t>optimizer</a:t>
            </a:r>
            <a:endParaRPr/>
          </a:p>
        </p:txBody>
      </p:sp>
      <p:sp>
        <p:nvSpPr>
          <p:cNvPr id="1039" name="Google Shape;1039;p139"/>
          <p:cNvSpPr/>
          <p:nvPr/>
        </p:nvSpPr>
        <p:spPr>
          <a:xfrm>
            <a:off x="6172200" y="3048000"/>
            <a:ext cx="1371600" cy="990600"/>
          </a:xfrm>
          <a:prstGeom prst="rect">
            <a:avLst/>
          </a:prstGeom>
          <a:solidFill>
            <a:srgbClr val="FFFF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400"/>
              <a:buFont typeface="Times New Roman"/>
              <a:buNone/>
            </a:pPr>
            <a:r>
              <a:rPr b="0" i="0" lang="en-US" sz="2400" u="none">
                <a:solidFill>
                  <a:schemeClr val="dk1"/>
                </a:solidFill>
                <a:latin typeface="Times New Roman"/>
                <a:ea typeface="Times New Roman"/>
                <a:cs typeface="Times New Roman"/>
                <a:sym typeface="Times New Roman"/>
              </a:rPr>
              <a:t>Code</a:t>
            </a:r>
            <a:endParaRPr/>
          </a:p>
          <a:p>
            <a:pPr indent="0" lvl="0" marL="0" marR="0" rtl="0" algn="ctr">
              <a:lnSpc>
                <a:spcPct val="100000"/>
              </a:lnSpc>
              <a:spcBef>
                <a:spcPts val="0"/>
              </a:spcBef>
              <a:spcAft>
                <a:spcPts val="0"/>
              </a:spcAft>
              <a:buClr>
                <a:schemeClr val="dk1"/>
              </a:buClr>
              <a:buSzPts val="2400"/>
              <a:buFont typeface="Times New Roman"/>
              <a:buNone/>
            </a:pPr>
            <a:r>
              <a:rPr b="0" i="0" lang="en-US" sz="2400" u="none">
                <a:solidFill>
                  <a:schemeClr val="dk1"/>
                </a:solidFill>
                <a:latin typeface="Times New Roman"/>
                <a:ea typeface="Times New Roman"/>
                <a:cs typeface="Times New Roman"/>
                <a:sym typeface="Times New Roman"/>
              </a:rPr>
              <a:t>generator</a:t>
            </a:r>
            <a:endParaRPr/>
          </a:p>
        </p:txBody>
      </p:sp>
      <p:sp>
        <p:nvSpPr>
          <p:cNvPr id="1040" name="Google Shape;1040;p139"/>
          <p:cNvSpPr txBox="1"/>
          <p:nvPr/>
        </p:nvSpPr>
        <p:spPr>
          <a:xfrm>
            <a:off x="5181600" y="2286000"/>
            <a:ext cx="1169988" cy="10064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000"/>
              <a:buFont typeface="Times New Roman"/>
              <a:buNone/>
            </a:pPr>
            <a:r>
              <a:rPr b="0" i="0" lang="en-US" sz="2000" u="none">
                <a:solidFill>
                  <a:schemeClr val="dk1"/>
                </a:solidFill>
                <a:latin typeface="Times New Roman"/>
                <a:ea typeface="Times New Roman"/>
                <a:cs typeface="Times New Roman"/>
                <a:sym typeface="Times New Roman"/>
              </a:rPr>
              <a:t>Query</a:t>
            </a:r>
            <a:endParaRPr/>
          </a:p>
          <a:p>
            <a:pPr indent="0" lvl="0" marL="0" marR="0" rtl="0" algn="l">
              <a:lnSpc>
                <a:spcPct val="100000"/>
              </a:lnSpc>
              <a:spcBef>
                <a:spcPts val="0"/>
              </a:spcBef>
              <a:spcAft>
                <a:spcPts val="0"/>
              </a:spcAft>
              <a:buClr>
                <a:schemeClr val="dk1"/>
              </a:buClr>
              <a:buSzPts val="2000"/>
              <a:buFont typeface="Times New Roman"/>
              <a:buNone/>
            </a:pPr>
            <a:r>
              <a:rPr b="0" i="0" lang="en-US" sz="2000" u="none">
                <a:solidFill>
                  <a:schemeClr val="dk1"/>
                </a:solidFill>
                <a:latin typeface="Times New Roman"/>
                <a:ea typeface="Times New Roman"/>
                <a:cs typeface="Times New Roman"/>
                <a:sym typeface="Times New Roman"/>
              </a:rPr>
              <a:t>execution</a:t>
            </a:r>
            <a:endParaRPr/>
          </a:p>
          <a:p>
            <a:pPr indent="0" lvl="0" marL="0" marR="0" rtl="0" algn="l">
              <a:lnSpc>
                <a:spcPct val="100000"/>
              </a:lnSpc>
              <a:spcBef>
                <a:spcPts val="0"/>
              </a:spcBef>
              <a:spcAft>
                <a:spcPts val="0"/>
              </a:spcAft>
              <a:buClr>
                <a:schemeClr val="dk1"/>
              </a:buClr>
              <a:buSzPts val="2000"/>
              <a:buFont typeface="Times New Roman"/>
              <a:buNone/>
            </a:pPr>
            <a:r>
              <a:rPr b="0" i="0" lang="en-US" sz="2000" u="none">
                <a:solidFill>
                  <a:schemeClr val="dk1"/>
                </a:solidFill>
                <a:latin typeface="Times New Roman"/>
                <a:ea typeface="Times New Roman"/>
                <a:cs typeface="Times New Roman"/>
                <a:sym typeface="Times New Roman"/>
              </a:rPr>
              <a:t>plan</a:t>
            </a:r>
            <a:endParaRPr b="0" i="0" sz="2400" u="none">
              <a:solidFill>
                <a:schemeClr val="dk1"/>
              </a:solidFill>
              <a:latin typeface="Times New Roman"/>
              <a:ea typeface="Times New Roman"/>
              <a:cs typeface="Times New Roman"/>
              <a:sym typeface="Times New Roman"/>
            </a:endParaRPr>
          </a:p>
        </p:txBody>
      </p:sp>
      <p:sp>
        <p:nvSpPr>
          <p:cNvPr id="1041" name="Google Shape;1041;p139"/>
          <p:cNvSpPr txBox="1"/>
          <p:nvPr/>
        </p:nvSpPr>
        <p:spPr>
          <a:xfrm>
            <a:off x="7604125" y="2286000"/>
            <a:ext cx="1311275" cy="7016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000"/>
              <a:buFont typeface="Times New Roman"/>
              <a:buNone/>
            </a:pPr>
            <a:r>
              <a:rPr b="0" i="0" lang="en-US" sz="2000" u="none">
                <a:solidFill>
                  <a:schemeClr val="dk1"/>
                </a:solidFill>
                <a:latin typeface="Times New Roman"/>
                <a:ea typeface="Times New Roman"/>
                <a:cs typeface="Times New Roman"/>
                <a:sym typeface="Times New Roman"/>
              </a:rPr>
              <a:t>Executable</a:t>
            </a:r>
            <a:endParaRPr/>
          </a:p>
          <a:p>
            <a:pPr indent="0" lvl="0" marL="0" marR="0" rtl="0" algn="l">
              <a:lnSpc>
                <a:spcPct val="100000"/>
              </a:lnSpc>
              <a:spcBef>
                <a:spcPts val="0"/>
              </a:spcBef>
              <a:spcAft>
                <a:spcPts val="0"/>
              </a:spcAft>
              <a:buClr>
                <a:schemeClr val="dk1"/>
              </a:buClr>
              <a:buSzPts val="2000"/>
              <a:buFont typeface="Times New Roman"/>
              <a:buNone/>
            </a:pPr>
            <a:r>
              <a:rPr b="0" i="0" lang="en-US" sz="2000" u="none">
                <a:solidFill>
                  <a:schemeClr val="dk1"/>
                </a:solidFill>
                <a:latin typeface="Times New Roman"/>
                <a:ea typeface="Times New Roman"/>
                <a:cs typeface="Times New Roman"/>
                <a:sym typeface="Times New Roman"/>
              </a:rPr>
              <a:t>code</a:t>
            </a:r>
            <a:endParaRPr b="0" i="0" sz="2400" u="none">
              <a:solidFill>
                <a:schemeClr val="dk1"/>
              </a:solidFill>
              <a:latin typeface="Times New Roman"/>
              <a:ea typeface="Times New Roman"/>
              <a:cs typeface="Times New Roman"/>
              <a:sym typeface="Times New Roman"/>
            </a:endParaRPr>
          </a:p>
        </p:txBody>
      </p:sp>
      <p:cxnSp>
        <p:nvCxnSpPr>
          <p:cNvPr id="1042" name="Google Shape;1042;p139"/>
          <p:cNvCxnSpPr/>
          <p:nvPr/>
        </p:nvCxnSpPr>
        <p:spPr>
          <a:xfrm>
            <a:off x="228600" y="3505200"/>
            <a:ext cx="685800" cy="0"/>
          </a:xfrm>
          <a:prstGeom prst="straightConnector1">
            <a:avLst/>
          </a:prstGeom>
          <a:noFill/>
          <a:ln cap="flat" cmpd="sng" w="9525">
            <a:solidFill>
              <a:schemeClr val="dk1"/>
            </a:solidFill>
            <a:prstDash val="solid"/>
            <a:round/>
            <a:headEnd len="med" w="med" type="none"/>
            <a:tailEnd len="med" w="med" type="triangle"/>
          </a:ln>
        </p:spPr>
      </p:cxnSp>
      <p:cxnSp>
        <p:nvCxnSpPr>
          <p:cNvPr id="1043" name="Google Shape;1043;p139"/>
          <p:cNvCxnSpPr/>
          <p:nvPr/>
        </p:nvCxnSpPr>
        <p:spPr>
          <a:xfrm>
            <a:off x="1905000" y="3505200"/>
            <a:ext cx="1447800" cy="0"/>
          </a:xfrm>
          <a:prstGeom prst="straightConnector1">
            <a:avLst/>
          </a:prstGeom>
          <a:noFill/>
          <a:ln cap="flat" cmpd="sng" w="9525">
            <a:solidFill>
              <a:schemeClr val="dk1"/>
            </a:solidFill>
            <a:prstDash val="solid"/>
            <a:round/>
            <a:headEnd len="med" w="med" type="none"/>
            <a:tailEnd len="med" w="med" type="triangle"/>
          </a:ln>
        </p:spPr>
      </p:cxnSp>
      <p:cxnSp>
        <p:nvCxnSpPr>
          <p:cNvPr id="1044" name="Google Shape;1044;p139"/>
          <p:cNvCxnSpPr/>
          <p:nvPr/>
        </p:nvCxnSpPr>
        <p:spPr>
          <a:xfrm>
            <a:off x="3810000" y="3505200"/>
            <a:ext cx="762000" cy="0"/>
          </a:xfrm>
          <a:prstGeom prst="straightConnector1">
            <a:avLst/>
          </a:prstGeom>
          <a:noFill/>
          <a:ln cap="flat" cmpd="sng" w="9525">
            <a:solidFill>
              <a:schemeClr val="dk1"/>
            </a:solidFill>
            <a:prstDash val="solid"/>
            <a:round/>
            <a:headEnd len="med" w="med" type="none"/>
            <a:tailEnd len="med" w="med" type="triangle"/>
          </a:ln>
        </p:spPr>
      </p:cxnSp>
      <p:cxnSp>
        <p:nvCxnSpPr>
          <p:cNvPr id="1045" name="Google Shape;1045;p139"/>
          <p:cNvCxnSpPr/>
          <p:nvPr/>
        </p:nvCxnSpPr>
        <p:spPr>
          <a:xfrm>
            <a:off x="5029200" y="3505200"/>
            <a:ext cx="1143000" cy="0"/>
          </a:xfrm>
          <a:prstGeom prst="straightConnector1">
            <a:avLst/>
          </a:prstGeom>
          <a:noFill/>
          <a:ln cap="flat" cmpd="sng" w="9525">
            <a:solidFill>
              <a:schemeClr val="dk1"/>
            </a:solidFill>
            <a:prstDash val="solid"/>
            <a:round/>
            <a:headEnd len="med" w="med" type="none"/>
            <a:tailEnd len="med" w="med" type="triangle"/>
          </a:ln>
        </p:spPr>
      </p:cxnSp>
      <p:cxnSp>
        <p:nvCxnSpPr>
          <p:cNvPr id="1046" name="Google Shape;1046;p139"/>
          <p:cNvCxnSpPr/>
          <p:nvPr/>
        </p:nvCxnSpPr>
        <p:spPr>
          <a:xfrm>
            <a:off x="7543800" y="3505200"/>
            <a:ext cx="838200" cy="0"/>
          </a:xfrm>
          <a:prstGeom prst="straightConnector1">
            <a:avLst/>
          </a:prstGeom>
          <a:noFill/>
          <a:ln cap="flat" cmpd="sng" w="9525">
            <a:solidFill>
              <a:schemeClr val="dk1"/>
            </a:solidFill>
            <a:prstDash val="solid"/>
            <a:round/>
            <a:headEnd len="med" w="med" type="none"/>
            <a:tailEnd len="med" w="med" type="triangle"/>
          </a:ln>
        </p:spPr>
      </p:cxnSp>
      <p:sp>
        <p:nvSpPr>
          <p:cNvPr id="1047" name="Google Shape;1047;p139"/>
          <p:cNvSpPr/>
          <p:nvPr/>
        </p:nvSpPr>
        <p:spPr>
          <a:xfrm rot="-5400000">
            <a:off x="3771900" y="1790700"/>
            <a:ext cx="762000" cy="7239000"/>
          </a:xfrm>
          <a:prstGeom prst="leftBrace">
            <a:avLst>
              <a:gd fmla="val 79167" name="adj1"/>
              <a:gd fmla="val 50000" name="adj2"/>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a:solidFill>
                <a:schemeClr val="dk1"/>
              </a:solidFill>
              <a:latin typeface="Helvetica Neue"/>
              <a:ea typeface="Helvetica Neue"/>
              <a:cs typeface="Helvetica Neue"/>
              <a:sym typeface="Helvetica Neue"/>
            </a:endParaRPr>
          </a:p>
        </p:txBody>
      </p:sp>
      <p:sp>
        <p:nvSpPr>
          <p:cNvPr id="1048" name="Google Shape;1048;p139"/>
          <p:cNvSpPr txBox="1"/>
          <p:nvPr/>
        </p:nvSpPr>
        <p:spPr>
          <a:xfrm>
            <a:off x="3565525" y="6115050"/>
            <a:ext cx="1336675" cy="57943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3200"/>
              <a:buFont typeface="Times New Roman"/>
              <a:buNone/>
            </a:pPr>
            <a:r>
              <a:rPr b="0" i="0" lang="en-US" sz="3200" u="none">
                <a:solidFill>
                  <a:schemeClr val="dk1"/>
                </a:solidFill>
                <a:latin typeface="Times New Roman"/>
                <a:ea typeface="Times New Roman"/>
                <a:cs typeface="Times New Roman"/>
                <a:sym typeface="Times New Roman"/>
              </a:rPr>
              <a:t>DBMS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59"/>
          <p:cNvSpPr txBox="1"/>
          <p:nvPr>
            <p:ph type="title"/>
          </p:nvPr>
        </p:nvSpPr>
        <p:spPr>
          <a:xfrm>
            <a:off x="457200" y="704850"/>
            <a:ext cx="8229600" cy="1143000"/>
          </a:xfrm>
          <a:prstGeom prst="rect">
            <a:avLst/>
          </a:prstGeom>
          <a:noFill/>
          <a:ln>
            <a:noFill/>
          </a:ln>
        </p:spPr>
        <p:txBody>
          <a:bodyPr anchorCtr="0" anchor="b" bIns="0" lIns="0" spcFirstLastPara="1" rIns="0" wrap="square" tIns="45700">
            <a:noAutofit/>
          </a:bodyPr>
          <a:lstStyle/>
          <a:p>
            <a:pPr indent="0" lvl="0" marL="0" rtl="0" algn="l">
              <a:spcBef>
                <a:spcPts val="0"/>
              </a:spcBef>
              <a:spcAft>
                <a:spcPts val="0"/>
              </a:spcAft>
              <a:buNone/>
            </a:pPr>
            <a:r>
              <a:t/>
            </a:r>
            <a:endParaRPr/>
          </a:p>
        </p:txBody>
      </p:sp>
      <p:sp>
        <p:nvSpPr>
          <p:cNvPr id="351" name="Google Shape;351;p59"/>
          <p:cNvSpPr txBox="1"/>
          <p:nvPr>
            <p:ph idx="1" type="body"/>
          </p:nvPr>
        </p:nvSpPr>
        <p:spPr>
          <a:xfrm>
            <a:off x="457200" y="1935163"/>
            <a:ext cx="8229600" cy="4389437"/>
          </a:xfrm>
          <a:prstGeom prst="rect">
            <a:avLst/>
          </a:prstGeom>
          <a:noFill/>
          <a:ln>
            <a:noFill/>
          </a:ln>
        </p:spPr>
        <p:txBody>
          <a:bodyPr anchorCtr="0" anchor="t" bIns="45700" lIns="91425" spcFirstLastPara="1" rIns="91425" wrap="square" tIns="45700">
            <a:noAutofit/>
          </a:bodyPr>
          <a:lstStyle/>
          <a:p>
            <a:pPr indent="-273050" lvl="0" marL="273050" rtl="0" algn="l">
              <a:spcBef>
                <a:spcPts val="0"/>
              </a:spcBef>
              <a:spcAft>
                <a:spcPts val="0"/>
              </a:spcAft>
              <a:buSzPts val="2660"/>
              <a:buFont typeface="Noto Sans Symbols"/>
              <a:buChar char="⮚"/>
            </a:pPr>
            <a:r>
              <a:rPr b="1" lang="en-US" sz="2800"/>
              <a:t> Translation</a:t>
            </a:r>
            <a:endParaRPr/>
          </a:p>
          <a:p>
            <a:pPr indent="-273050" lvl="0" marL="273050" rtl="0" algn="l">
              <a:spcBef>
                <a:spcPts val="560"/>
              </a:spcBef>
              <a:spcAft>
                <a:spcPts val="0"/>
              </a:spcAft>
              <a:buSzPts val="2660"/>
              <a:buChar char="⚫"/>
            </a:pPr>
            <a:r>
              <a:rPr lang="en-US" sz="2800"/>
              <a:t>If we have written a valid query, then it is converted from high level language SQL to low level instruction in Relational Algebra.</a:t>
            </a:r>
            <a:endParaRPr/>
          </a:p>
          <a:p>
            <a:pPr indent="-273050" lvl="0" marL="273050" rtl="0" algn="l">
              <a:spcBef>
                <a:spcPts val="560"/>
              </a:spcBef>
              <a:spcAft>
                <a:spcPts val="0"/>
              </a:spcAft>
              <a:buSzPts val="2660"/>
              <a:buChar char="⚫"/>
            </a:pPr>
            <a:r>
              <a:rPr lang="en-US" sz="2800"/>
              <a:t>Once it is passed, then it converts each tokens into relational algebra expressions , trees and graphs. </a:t>
            </a:r>
            <a:endParaRPr sz="2800"/>
          </a:p>
          <a:p>
            <a:pPr indent="-273050" lvl="0" marL="273050" rtl="0" algn="l">
              <a:spcBef>
                <a:spcPts val="560"/>
              </a:spcBef>
              <a:spcAft>
                <a:spcPts val="0"/>
              </a:spcAft>
              <a:buSzPts val="2660"/>
              <a:buChar char="⚫"/>
            </a:pPr>
            <a:r>
              <a:rPr lang="en-US" sz="2800"/>
              <a:t>These are easily processed by the other parsers in the DBMS.</a:t>
            </a:r>
            <a:endParaRPr sz="2800"/>
          </a:p>
          <a:p>
            <a:pPr indent="-104140" lvl="0" marL="273050" rtl="0" algn="l">
              <a:spcBef>
                <a:spcPts val="560"/>
              </a:spcBef>
              <a:spcAft>
                <a:spcPts val="0"/>
              </a:spcAft>
              <a:buSzPts val="2660"/>
              <a:buNone/>
            </a:pPr>
            <a:r>
              <a:t/>
            </a:r>
            <a:endParaRPr sz="2800"/>
          </a:p>
          <a:p>
            <a:pPr indent="-116204" lvl="0" marL="273050" rtl="0" algn="l">
              <a:spcBef>
                <a:spcPts val="520"/>
              </a:spcBef>
              <a:spcAft>
                <a:spcPts val="0"/>
              </a:spcAft>
              <a:buSzPts val="2470"/>
              <a:buNone/>
            </a:pPr>
            <a:r>
              <a:t/>
            </a:r>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2" name="Shape 1052"/>
        <p:cNvGrpSpPr/>
        <p:nvPr/>
      </p:nvGrpSpPr>
      <p:grpSpPr>
        <a:xfrm>
          <a:off x="0" y="0"/>
          <a:ext cx="0" cy="0"/>
          <a:chOff x="0" y="0"/>
          <a:chExt cx="0" cy="0"/>
        </a:xfrm>
      </p:grpSpPr>
      <p:sp>
        <p:nvSpPr>
          <p:cNvPr id="1053" name="Google Shape;1053;p140"/>
          <p:cNvSpPr txBox="1"/>
          <p:nvPr>
            <p:ph idx="1" type="body"/>
          </p:nvPr>
        </p:nvSpPr>
        <p:spPr>
          <a:xfrm>
            <a:off x="914400" y="1120775"/>
            <a:ext cx="7935913" cy="5238750"/>
          </a:xfrm>
          <a:prstGeom prst="rect">
            <a:avLst/>
          </a:prstGeom>
          <a:noFill/>
          <a:ln>
            <a:noFill/>
          </a:ln>
        </p:spPr>
        <p:txBody>
          <a:bodyPr anchorCtr="0" anchor="t" bIns="45700" lIns="91425" spcFirstLastPara="1" rIns="91425" wrap="square" tIns="45700">
            <a:noAutofit/>
          </a:bodyPr>
          <a:lstStyle/>
          <a:p>
            <a:pPr indent="-273050" lvl="0" marL="273050" rtl="0" algn="l">
              <a:spcBef>
                <a:spcPts val="0"/>
              </a:spcBef>
              <a:spcAft>
                <a:spcPts val="0"/>
              </a:spcAft>
              <a:buSzPts val="2470"/>
              <a:buChar char="⚫"/>
            </a:pPr>
            <a:r>
              <a:rPr lang="en-US"/>
              <a:t>Alternative ways of evaluating a given query</a:t>
            </a:r>
            <a:endParaRPr/>
          </a:p>
          <a:p>
            <a:pPr indent="-246380" lvl="1" marL="640080" rtl="0" algn="l">
              <a:spcBef>
                <a:spcPts val="480"/>
              </a:spcBef>
              <a:spcAft>
                <a:spcPts val="0"/>
              </a:spcAft>
              <a:buSzPts val="2040"/>
              <a:buChar char="⚫"/>
            </a:pPr>
            <a:r>
              <a:rPr lang="en-US"/>
              <a:t>Equivalent expressions</a:t>
            </a:r>
            <a:endParaRPr/>
          </a:p>
          <a:p>
            <a:pPr indent="-246380" lvl="1" marL="640080" rtl="0" algn="l">
              <a:spcBef>
                <a:spcPts val="480"/>
              </a:spcBef>
              <a:spcAft>
                <a:spcPts val="0"/>
              </a:spcAft>
              <a:buSzPts val="2040"/>
              <a:buChar char="⚫"/>
            </a:pPr>
            <a:r>
              <a:rPr lang="en-US"/>
              <a:t>Different algorithms for each operation</a:t>
            </a:r>
            <a:endParaRPr/>
          </a:p>
          <a:p>
            <a:pPr indent="-273050" lvl="0" marL="273050" rtl="0" algn="l">
              <a:spcBef>
                <a:spcPts val="520"/>
              </a:spcBef>
              <a:spcAft>
                <a:spcPts val="0"/>
              </a:spcAft>
              <a:buSzPts val="2470"/>
              <a:buChar char="⚫"/>
            </a:pPr>
            <a:r>
              <a:rPr lang="en-US"/>
              <a:t>Cost difference between a good and a bad way of evaluating a query can be enormous</a:t>
            </a:r>
            <a:endParaRPr/>
          </a:p>
          <a:p>
            <a:pPr indent="-273050" lvl="0" marL="273050" rtl="0" algn="l">
              <a:spcBef>
                <a:spcPts val="520"/>
              </a:spcBef>
              <a:spcAft>
                <a:spcPts val="0"/>
              </a:spcAft>
              <a:buSzPts val="2470"/>
              <a:buChar char="⚫"/>
            </a:pPr>
            <a:r>
              <a:rPr lang="en-US"/>
              <a:t>Need to estimate the cost of operations</a:t>
            </a:r>
            <a:endParaRPr/>
          </a:p>
          <a:p>
            <a:pPr indent="-246380" lvl="1" marL="640080" rtl="0" algn="l">
              <a:spcBef>
                <a:spcPts val="480"/>
              </a:spcBef>
              <a:spcAft>
                <a:spcPts val="0"/>
              </a:spcAft>
              <a:buSzPts val="2040"/>
              <a:buChar char="⚫"/>
            </a:pPr>
            <a:r>
              <a:rPr lang="en-US"/>
              <a:t>Statistical information about relations. Examples:</a:t>
            </a:r>
            <a:endParaRPr/>
          </a:p>
          <a:p>
            <a:pPr indent="-246380" lvl="2" marL="914400" rtl="0" algn="l">
              <a:spcBef>
                <a:spcPts val="420"/>
              </a:spcBef>
              <a:spcAft>
                <a:spcPts val="0"/>
              </a:spcAft>
              <a:buSzPts val="1470"/>
              <a:buChar char="⚫"/>
            </a:pPr>
            <a:r>
              <a:rPr lang="en-US"/>
              <a:t>number of tuples, </a:t>
            </a:r>
            <a:endParaRPr/>
          </a:p>
          <a:p>
            <a:pPr indent="-246380" lvl="2" marL="914400" rtl="0" algn="l">
              <a:spcBef>
                <a:spcPts val="420"/>
              </a:spcBef>
              <a:spcAft>
                <a:spcPts val="0"/>
              </a:spcAft>
              <a:buSzPts val="1470"/>
              <a:buChar char="⚫"/>
            </a:pPr>
            <a:r>
              <a:rPr lang="en-US"/>
              <a:t>number of distinct values for an attributes, etc.</a:t>
            </a:r>
            <a:endParaRPr/>
          </a:p>
          <a:p>
            <a:pPr indent="-246380" lvl="1" marL="640080" rtl="0" algn="l">
              <a:spcBef>
                <a:spcPts val="480"/>
              </a:spcBef>
              <a:spcAft>
                <a:spcPts val="0"/>
              </a:spcAft>
              <a:buSzPts val="2040"/>
              <a:buChar char="⚫"/>
            </a:pPr>
            <a:r>
              <a:rPr lang="en-US"/>
              <a:t>Statistics estimation for intermediate results</a:t>
            </a:r>
            <a:endParaRPr/>
          </a:p>
          <a:p>
            <a:pPr indent="-246380" lvl="2" marL="914400" rtl="0" algn="l">
              <a:spcBef>
                <a:spcPts val="420"/>
              </a:spcBef>
              <a:spcAft>
                <a:spcPts val="0"/>
              </a:spcAft>
              <a:buSzPts val="1470"/>
              <a:buChar char="⚫"/>
            </a:pPr>
            <a:r>
              <a:rPr lang="en-US"/>
              <a:t> to compute cost of complex expressions</a:t>
            </a:r>
            <a:endParaRPr/>
          </a:p>
          <a:p>
            <a:pPr indent="-116840" lvl="1" marL="640080" rtl="0" algn="l">
              <a:spcBef>
                <a:spcPts val="480"/>
              </a:spcBef>
              <a:spcAft>
                <a:spcPts val="0"/>
              </a:spcAft>
              <a:buSzPts val="2040"/>
              <a:buNone/>
            </a:pPr>
            <a:r>
              <a:t/>
            </a:r>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7" name="Shape 1057"/>
        <p:cNvGrpSpPr/>
        <p:nvPr/>
      </p:nvGrpSpPr>
      <p:grpSpPr>
        <a:xfrm>
          <a:off x="0" y="0"/>
          <a:ext cx="0" cy="0"/>
          <a:chOff x="0" y="0"/>
          <a:chExt cx="0" cy="0"/>
        </a:xfrm>
      </p:grpSpPr>
      <p:sp>
        <p:nvSpPr>
          <p:cNvPr id="1058" name="Google Shape;1058;p141"/>
          <p:cNvSpPr txBox="1"/>
          <p:nvPr>
            <p:ph idx="1" type="body"/>
          </p:nvPr>
        </p:nvSpPr>
        <p:spPr>
          <a:xfrm>
            <a:off x="498475" y="1352550"/>
            <a:ext cx="7556500" cy="4773613"/>
          </a:xfrm>
          <a:prstGeom prst="rect">
            <a:avLst/>
          </a:prstGeom>
          <a:noFill/>
          <a:ln>
            <a:noFill/>
          </a:ln>
        </p:spPr>
        <p:txBody>
          <a:bodyPr anchorCtr="0" anchor="t" bIns="45700" lIns="91425" spcFirstLastPara="1" rIns="91425" wrap="square" tIns="45700">
            <a:noAutofit/>
          </a:bodyPr>
          <a:lstStyle/>
          <a:p>
            <a:pPr indent="-273050" lvl="0" marL="273050" rtl="0" algn="l">
              <a:spcBef>
                <a:spcPts val="0"/>
              </a:spcBef>
              <a:spcAft>
                <a:spcPts val="0"/>
              </a:spcAft>
              <a:buSzPts val="2470"/>
              <a:buChar char="⚫"/>
            </a:pPr>
            <a:r>
              <a:rPr lang="en-US"/>
              <a:t>Relations generated by two equivalent expressions have the same set of attributes and contain the same set of tuples</a:t>
            </a:r>
            <a:endParaRPr/>
          </a:p>
          <a:p>
            <a:pPr indent="-246380" lvl="1" marL="640080" rtl="0" algn="l">
              <a:spcBef>
                <a:spcPts val="480"/>
              </a:spcBef>
              <a:spcAft>
                <a:spcPts val="0"/>
              </a:spcAft>
              <a:buSzPts val="2040"/>
              <a:buChar char="⚫"/>
            </a:pPr>
            <a:r>
              <a:rPr lang="en-US"/>
              <a:t>although their tuples/attributes may be ordered differently.</a:t>
            </a:r>
            <a:endParaRPr/>
          </a:p>
        </p:txBody>
      </p:sp>
      <p:pic>
        <p:nvPicPr>
          <p:cNvPr id="1059" name="Google Shape;1059;p141"/>
          <p:cNvPicPr preferRelativeResize="0"/>
          <p:nvPr/>
        </p:nvPicPr>
        <p:blipFill rotWithShape="1">
          <a:blip r:embed="rId3">
            <a:alphaModFix/>
          </a:blip>
          <a:srcRect b="35764" l="9065" r="16486" t="20247"/>
          <a:stretch/>
        </p:blipFill>
        <p:spPr>
          <a:xfrm>
            <a:off x="758825" y="3009900"/>
            <a:ext cx="7261225" cy="3217863"/>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3" name="Shape 1063"/>
        <p:cNvGrpSpPr/>
        <p:nvPr/>
      </p:nvGrpSpPr>
      <p:grpSpPr>
        <a:xfrm>
          <a:off x="0" y="0"/>
          <a:ext cx="0" cy="0"/>
          <a:chOff x="0" y="0"/>
          <a:chExt cx="0" cy="0"/>
        </a:xfrm>
      </p:grpSpPr>
      <p:pic>
        <p:nvPicPr>
          <p:cNvPr id="1064" name="Google Shape;1064;p142"/>
          <p:cNvPicPr preferRelativeResize="0"/>
          <p:nvPr>
            <p:ph idx="1" type="body"/>
          </p:nvPr>
        </p:nvPicPr>
        <p:blipFill rotWithShape="1">
          <a:blip r:embed="rId3">
            <a:alphaModFix/>
          </a:blip>
          <a:srcRect b="0" l="0" r="0" t="0"/>
          <a:stretch/>
        </p:blipFill>
        <p:spPr>
          <a:xfrm>
            <a:off x="457200" y="571500"/>
            <a:ext cx="7467600" cy="5715000"/>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8" name="Shape 1068"/>
        <p:cNvGrpSpPr/>
        <p:nvPr/>
      </p:nvGrpSpPr>
      <p:grpSpPr>
        <a:xfrm>
          <a:off x="0" y="0"/>
          <a:ext cx="0" cy="0"/>
          <a:chOff x="0" y="0"/>
          <a:chExt cx="0" cy="0"/>
        </a:xfrm>
      </p:grpSpPr>
      <p:pic>
        <p:nvPicPr>
          <p:cNvPr id="1069" name="Google Shape;1069;p143"/>
          <p:cNvPicPr preferRelativeResize="0"/>
          <p:nvPr>
            <p:ph idx="1" type="body"/>
          </p:nvPr>
        </p:nvPicPr>
        <p:blipFill rotWithShape="1">
          <a:blip r:embed="rId3">
            <a:alphaModFix/>
          </a:blip>
          <a:srcRect b="0" l="0" r="0" t="0"/>
          <a:stretch/>
        </p:blipFill>
        <p:spPr>
          <a:xfrm>
            <a:off x="457200" y="304800"/>
            <a:ext cx="8229600" cy="6553201"/>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3" name="Shape 1073"/>
        <p:cNvGrpSpPr/>
        <p:nvPr/>
      </p:nvGrpSpPr>
      <p:grpSpPr>
        <a:xfrm>
          <a:off x="0" y="0"/>
          <a:ext cx="0" cy="0"/>
          <a:chOff x="0" y="0"/>
          <a:chExt cx="0" cy="0"/>
        </a:xfrm>
      </p:grpSpPr>
      <p:sp>
        <p:nvSpPr>
          <p:cNvPr id="1074" name="Google Shape;1074;p144"/>
          <p:cNvSpPr txBox="1"/>
          <p:nvPr>
            <p:ph type="title"/>
          </p:nvPr>
        </p:nvSpPr>
        <p:spPr>
          <a:xfrm>
            <a:off x="457200" y="704850"/>
            <a:ext cx="8229600" cy="1143000"/>
          </a:xfrm>
          <a:prstGeom prst="rect">
            <a:avLst/>
          </a:prstGeom>
          <a:noFill/>
          <a:ln>
            <a:noFill/>
          </a:ln>
        </p:spPr>
        <p:txBody>
          <a:bodyPr anchorCtr="0" anchor="b" bIns="0" lIns="0" spcFirstLastPara="1" rIns="0" wrap="square" tIns="45700">
            <a:noAutofit/>
          </a:bodyPr>
          <a:lstStyle/>
          <a:p>
            <a:pPr indent="0" lvl="0" marL="0" rtl="0" algn="l">
              <a:spcBef>
                <a:spcPts val="0"/>
              </a:spcBef>
              <a:spcAft>
                <a:spcPts val="0"/>
              </a:spcAft>
              <a:buNone/>
            </a:pPr>
            <a:r>
              <a:t/>
            </a:r>
            <a:endParaRPr/>
          </a:p>
        </p:txBody>
      </p:sp>
      <p:pic>
        <p:nvPicPr>
          <p:cNvPr id="1075" name="Google Shape;1075;p144"/>
          <p:cNvPicPr preferRelativeResize="0"/>
          <p:nvPr>
            <p:ph idx="1" type="body"/>
          </p:nvPr>
        </p:nvPicPr>
        <p:blipFill rotWithShape="1">
          <a:blip r:embed="rId3">
            <a:alphaModFix/>
          </a:blip>
          <a:srcRect b="0" l="0" r="0" t="0"/>
          <a:stretch/>
        </p:blipFill>
        <p:spPr>
          <a:xfrm>
            <a:off x="685800" y="1143001"/>
            <a:ext cx="8001000" cy="5181600"/>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9" name="Shape 1079"/>
        <p:cNvGrpSpPr/>
        <p:nvPr/>
      </p:nvGrpSpPr>
      <p:grpSpPr>
        <a:xfrm>
          <a:off x="0" y="0"/>
          <a:ext cx="0" cy="0"/>
          <a:chOff x="0" y="0"/>
          <a:chExt cx="0" cy="0"/>
        </a:xfrm>
      </p:grpSpPr>
      <p:pic>
        <p:nvPicPr>
          <p:cNvPr id="1080" name="Google Shape;1080;p145"/>
          <p:cNvPicPr preferRelativeResize="0"/>
          <p:nvPr>
            <p:ph idx="1" type="body"/>
          </p:nvPr>
        </p:nvPicPr>
        <p:blipFill rotWithShape="1">
          <a:blip r:embed="rId3">
            <a:alphaModFix/>
          </a:blip>
          <a:srcRect b="0" l="0" r="0" t="0"/>
          <a:stretch/>
        </p:blipFill>
        <p:spPr>
          <a:xfrm>
            <a:off x="685800" y="762001"/>
            <a:ext cx="8001000" cy="5562600"/>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4" name="Shape 1084"/>
        <p:cNvGrpSpPr/>
        <p:nvPr/>
      </p:nvGrpSpPr>
      <p:grpSpPr>
        <a:xfrm>
          <a:off x="0" y="0"/>
          <a:ext cx="0" cy="0"/>
          <a:chOff x="0" y="0"/>
          <a:chExt cx="0" cy="0"/>
        </a:xfrm>
      </p:grpSpPr>
      <p:pic>
        <p:nvPicPr>
          <p:cNvPr id="1085" name="Google Shape;1085;p146"/>
          <p:cNvPicPr preferRelativeResize="0"/>
          <p:nvPr>
            <p:ph idx="1" type="body"/>
          </p:nvPr>
        </p:nvPicPr>
        <p:blipFill rotWithShape="1">
          <a:blip r:embed="rId3">
            <a:alphaModFix/>
          </a:blip>
          <a:srcRect b="0" l="0" r="0" t="0"/>
          <a:stretch/>
        </p:blipFill>
        <p:spPr>
          <a:xfrm>
            <a:off x="457200" y="914400"/>
            <a:ext cx="7848600" cy="5410200"/>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9" name="Shape 1089"/>
        <p:cNvGrpSpPr/>
        <p:nvPr/>
      </p:nvGrpSpPr>
      <p:grpSpPr>
        <a:xfrm>
          <a:off x="0" y="0"/>
          <a:ext cx="0" cy="0"/>
          <a:chOff x="0" y="0"/>
          <a:chExt cx="0" cy="0"/>
        </a:xfrm>
      </p:grpSpPr>
      <p:pic>
        <p:nvPicPr>
          <p:cNvPr id="1090" name="Google Shape;1090;p147"/>
          <p:cNvPicPr preferRelativeResize="0"/>
          <p:nvPr>
            <p:ph idx="1" type="body"/>
          </p:nvPr>
        </p:nvPicPr>
        <p:blipFill rotWithShape="1">
          <a:blip r:embed="rId3">
            <a:alphaModFix/>
          </a:blip>
          <a:srcRect b="0" l="0" r="0" t="0"/>
          <a:stretch/>
        </p:blipFill>
        <p:spPr>
          <a:xfrm>
            <a:off x="457200" y="457200"/>
            <a:ext cx="8305800" cy="6172199"/>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4" name="Shape 1094"/>
        <p:cNvGrpSpPr/>
        <p:nvPr/>
      </p:nvGrpSpPr>
      <p:grpSpPr>
        <a:xfrm>
          <a:off x="0" y="0"/>
          <a:ext cx="0" cy="0"/>
          <a:chOff x="0" y="0"/>
          <a:chExt cx="0" cy="0"/>
        </a:xfrm>
      </p:grpSpPr>
      <p:pic>
        <p:nvPicPr>
          <p:cNvPr id="1095" name="Google Shape;1095;p148"/>
          <p:cNvPicPr preferRelativeResize="0"/>
          <p:nvPr>
            <p:ph idx="1" type="body"/>
          </p:nvPr>
        </p:nvPicPr>
        <p:blipFill rotWithShape="1">
          <a:blip r:embed="rId3">
            <a:alphaModFix/>
          </a:blip>
          <a:srcRect b="0" l="0" r="0" t="0"/>
          <a:stretch/>
        </p:blipFill>
        <p:spPr>
          <a:xfrm>
            <a:off x="381000" y="1143000"/>
            <a:ext cx="8534399" cy="4870057"/>
          </a:xfrm>
          <a:prstGeom prst="rect">
            <a:avLst/>
          </a:prstGeom>
          <a:noFill/>
          <a:ln>
            <a:noFill/>
          </a:ln>
        </p:spPr>
      </p:pic>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9" name="Shape 1099"/>
        <p:cNvGrpSpPr/>
        <p:nvPr/>
      </p:nvGrpSpPr>
      <p:grpSpPr>
        <a:xfrm>
          <a:off x="0" y="0"/>
          <a:ext cx="0" cy="0"/>
          <a:chOff x="0" y="0"/>
          <a:chExt cx="0" cy="0"/>
        </a:xfrm>
      </p:grpSpPr>
      <p:pic>
        <p:nvPicPr>
          <p:cNvPr id="1100" name="Google Shape;1100;p149"/>
          <p:cNvPicPr preferRelativeResize="0"/>
          <p:nvPr>
            <p:ph idx="1" type="body"/>
          </p:nvPr>
        </p:nvPicPr>
        <p:blipFill rotWithShape="1">
          <a:blip r:embed="rId3">
            <a:alphaModFix/>
          </a:blip>
          <a:srcRect b="0" l="0" r="0" t="0"/>
          <a:stretch/>
        </p:blipFill>
        <p:spPr>
          <a:xfrm>
            <a:off x="457200" y="914400"/>
            <a:ext cx="7696200" cy="541020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Flow">
  <a:themeElements>
    <a:clrScheme name="Flow">
      <a:dk1>
        <a:srgbClr val="000000"/>
      </a:dk1>
      <a:lt1>
        <a:srgbClr val="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1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3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Flow">
  <a:themeElements>
    <a:clrScheme name="Flow">
      <a:dk1>
        <a:srgbClr val="000000"/>
      </a:dk1>
      <a:lt1>
        <a:srgbClr val="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